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theme/theme3.xml" ContentType="application/vnd.openxmlformats-officedocument.theme+xml"/>
  <Override PartName="/ppt/tags/tag6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8" r:id="rId2"/>
  </p:sldMasterIdLst>
  <p:notesMasterIdLst>
    <p:notesMasterId r:id="rId52"/>
  </p:notesMasterIdLst>
  <p:sldIdLst>
    <p:sldId id="257" r:id="rId3"/>
    <p:sldId id="259" r:id="rId4"/>
    <p:sldId id="260" r:id="rId5"/>
    <p:sldId id="262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89" r:id="rId18"/>
    <p:sldId id="275" r:id="rId19"/>
    <p:sldId id="263" r:id="rId20"/>
    <p:sldId id="277" r:id="rId21"/>
    <p:sldId id="278" r:id="rId22"/>
    <p:sldId id="279" r:id="rId23"/>
    <p:sldId id="276" r:id="rId24"/>
    <p:sldId id="281" r:id="rId25"/>
    <p:sldId id="282" r:id="rId26"/>
    <p:sldId id="283" r:id="rId27"/>
    <p:sldId id="284" r:id="rId28"/>
    <p:sldId id="280" r:id="rId29"/>
    <p:sldId id="286" r:id="rId30"/>
    <p:sldId id="287" r:id="rId31"/>
    <p:sldId id="288" r:id="rId32"/>
    <p:sldId id="285" r:id="rId33"/>
    <p:sldId id="291" r:id="rId34"/>
    <p:sldId id="292" r:id="rId35"/>
    <p:sldId id="293" r:id="rId36"/>
    <p:sldId id="294" r:id="rId37"/>
    <p:sldId id="290" r:id="rId38"/>
    <p:sldId id="296" r:id="rId39"/>
    <p:sldId id="297" r:id="rId40"/>
    <p:sldId id="295" r:id="rId41"/>
    <p:sldId id="298" r:id="rId42"/>
    <p:sldId id="299" r:id="rId43"/>
    <p:sldId id="301" r:id="rId44"/>
    <p:sldId id="300" r:id="rId45"/>
    <p:sldId id="303" r:id="rId46"/>
    <p:sldId id="302" r:id="rId47"/>
    <p:sldId id="305" r:id="rId48"/>
    <p:sldId id="306" r:id="rId49"/>
    <p:sldId id="261" r:id="rId50"/>
    <p:sldId id="304" r:id="rId5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tableStyles" Target="tableStyle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664CEE90-F95D-4236-9FA7-2DA77924C253}" type="datetimeFigureOut">
              <a:rPr lang="en-GB"/>
              <a:pPr>
                <a:defRPr/>
              </a:pPr>
              <a:t>01/06/2026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7AECE40E-01F1-44EB-A04F-EC31EAC3A9C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1946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799A07F-2FCC-4F5A-8A4F-C21552806E88}" type="slidenum">
              <a:rPr lang="en-GB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en-GB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/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0CE0BB9-B172-4B15-A95F-423ACE78FBAC}" type="slidenum">
              <a:rPr lang="en-GB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en-GB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073EF18-22E5-4DA1-8001-A82DEBC79E67}" type="slidenum">
              <a:rPr lang="en-GB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en-GB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5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hyperlink" Target="https://apeironlab.science/" TargetMode="External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-180975" y="3878263"/>
            <a:ext cx="7607300" cy="1719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1" y="4406900"/>
            <a:ext cx="5638800" cy="1362075"/>
          </a:xfrm>
        </p:spPr>
        <p:txBody>
          <a:bodyPr anchor="t"/>
          <a:lstStyle>
            <a:lvl1pPr algn="l">
              <a:defRPr sz="3200" b="1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B25002-23E0-4494-BCCC-6D1339BA240C}" type="datetimeFigureOut">
              <a:rPr lang="en-GB"/>
              <a:pPr>
                <a:defRPr/>
              </a:pPr>
              <a:t>01/06/2026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9DCC11-1292-4FD3-967C-A21F316C6CD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934935-EADC-4B0F-ACCB-3C5493E10DA9}" type="datetimeFigureOut">
              <a:rPr lang="en-GB"/>
              <a:pPr>
                <a:defRPr/>
              </a:pPr>
              <a:t>01/06/2026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9E7C08-36F1-4993-932D-BEF446C2EC9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824513-CEE2-460B-BA01-FCCE9719A998}" type="datetimeFigureOut">
              <a:rPr lang="en-GB"/>
              <a:pPr>
                <a:defRPr/>
              </a:pPr>
              <a:t>01/06/2026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E6B749-F227-4318-82D2-AC5104D9735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DCBC91-AAC9-4432-A446-CDD3F9251847}" type="datetimeFigureOut">
              <a:rPr lang="en-GB"/>
              <a:pPr>
                <a:defRPr/>
              </a:pPr>
              <a:t>01/06/2026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0E1B2C-9E7C-4E9C-90F0-C019C382774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E04B0C-10F5-4CDC-AE34-CB3C9C446D6D}" type="datetimeFigureOut">
              <a:rPr lang="en-GB"/>
              <a:pPr>
                <a:defRPr/>
              </a:pPr>
              <a:t>01/06/2026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4E4ECB-190D-4BAE-AD35-A71926E280C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BB4538-4137-48BE-8A0B-2AA56A25EA20}" type="datetimeFigureOut">
              <a:rPr lang="en-GB"/>
              <a:pPr>
                <a:defRPr/>
              </a:pPr>
              <a:t>01/06/2026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B24166-04CA-4C3B-B1EB-3B08CFED1F1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FF9F56-7D45-4872-8F24-88C9BFBE3CCA}" type="datetimeFigureOut">
              <a:rPr lang="en-GB"/>
              <a:pPr>
                <a:defRPr/>
              </a:pPr>
              <a:t>01/06/2026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CBFEA4-C71B-4FC8-8F3A-3A684A7A212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4A25AC-F207-426C-A8C0-761ED3C1A0A2}" type="datetimeFigureOut">
              <a:rPr lang="en-GB"/>
              <a:pPr>
                <a:defRPr/>
              </a:pPr>
              <a:t>01/06/2026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537586-1A03-47C0-84B1-C5D47FF34C6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EB0F29-7D40-436E-9620-3DA09449EF27}" type="datetimeFigureOut">
              <a:rPr lang="en-GB"/>
              <a:pPr>
                <a:defRPr/>
              </a:pPr>
              <a:t>01/06/2026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3F0743-B461-44A5-939B-8F15DA1D050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oteboo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-28575" y="-14288"/>
            <a:ext cx="9240838" cy="694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teboo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-28575" y="-14288"/>
            <a:ext cx="9240838" cy="694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noteboo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577" y="19294"/>
            <a:ext cx="9232900" cy="694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2DE2110-A09B-8ED0-C510-CB3BD439DF4B}"/>
              </a:ext>
            </a:extLst>
          </p:cNvPr>
          <p:cNvSpPr txBox="1"/>
          <p:nvPr userDrawn="1"/>
        </p:nvSpPr>
        <p:spPr>
          <a:xfrm>
            <a:off x="431032" y="908720"/>
            <a:ext cx="8712968" cy="43704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000" b="1" dirty="0">
                <a:solidFill>
                  <a:srgbClr val="0070C0"/>
                </a:solidFill>
                <a:latin typeface="Britannic Bold" pitchFamily="34" charset="0"/>
              </a:rPr>
              <a:t>THANKS FOR YOUR KIND ATTENTION</a:t>
            </a:r>
          </a:p>
          <a:p>
            <a:pPr algn="ctr">
              <a:defRPr/>
            </a:pPr>
            <a:r>
              <a:rPr lang="en-US" sz="4000" b="1" dirty="0">
                <a:solidFill>
                  <a:srgbClr val="FFFF00"/>
                </a:solidFill>
                <a:latin typeface="Britannic Bold" pitchFamily="34" charset="0"/>
              </a:rPr>
              <a:t>APEIRON</a:t>
            </a:r>
          </a:p>
          <a:p>
            <a:pPr algn="ctr"/>
            <a:r>
              <a:rPr lang="en-GB" dirty="0">
                <a:solidFill>
                  <a:srgbClr val="0F1115"/>
                </a:solidFill>
                <a:latin typeface="quote-cjk-patch"/>
              </a:rPr>
              <a:t>🎓</a:t>
            </a:r>
            <a:r>
              <a:rPr lang="en-GB" dirty="0">
                <a:solidFill>
                  <a:srgbClr val="FF0000"/>
                </a:solidFill>
                <a:latin typeface="quote-cjk-patch"/>
              </a:rPr>
              <a:t> </a:t>
            </a:r>
            <a:r>
              <a:rPr lang="en-GB" b="1" dirty="0">
                <a:solidFill>
                  <a:srgbClr val="FF0000"/>
                </a:solidFill>
                <a:latin typeface="quote-cjk-patch"/>
              </a:rPr>
              <a:t>Excel in IGCSE, A‑Level &amp; IAL with APEIRON</a:t>
            </a:r>
          </a:p>
          <a:p>
            <a:pPr algn="ctr"/>
            <a:r>
              <a:rPr lang="en-GB" dirty="0">
                <a:solidFill>
                  <a:srgbClr val="FF0000"/>
                </a:solidFill>
              </a:rPr>
              <a:t>🧪 </a:t>
            </a:r>
            <a:r>
              <a:rPr lang="en-GB" b="1" dirty="0">
                <a:solidFill>
                  <a:srgbClr val="FF0000"/>
                </a:solidFill>
              </a:rPr>
              <a:t>Chemistry</a:t>
            </a:r>
            <a:r>
              <a:rPr lang="en-GB" dirty="0">
                <a:solidFill>
                  <a:srgbClr val="FF0000"/>
                </a:solidFill>
              </a:rPr>
              <a:t> | ⚛️ </a:t>
            </a:r>
            <a:r>
              <a:rPr lang="en-GB" b="1" dirty="0">
                <a:solidFill>
                  <a:srgbClr val="FF0000"/>
                </a:solidFill>
              </a:rPr>
              <a:t>Physics</a:t>
            </a:r>
            <a:r>
              <a:rPr lang="en-GB" dirty="0">
                <a:solidFill>
                  <a:srgbClr val="FF0000"/>
                </a:solidFill>
              </a:rPr>
              <a:t> | 🧬 </a:t>
            </a:r>
            <a:r>
              <a:rPr lang="en-GB" b="1" dirty="0">
                <a:solidFill>
                  <a:srgbClr val="FF0000"/>
                </a:solidFill>
              </a:rPr>
              <a:t>Biology</a:t>
            </a:r>
            <a:r>
              <a:rPr lang="en-GB" dirty="0">
                <a:solidFill>
                  <a:srgbClr val="FF0000"/>
                </a:solidFill>
              </a:rPr>
              <a:t> | 💻 </a:t>
            </a:r>
            <a:r>
              <a:rPr lang="en-GB" b="1" dirty="0">
                <a:solidFill>
                  <a:srgbClr val="FF0000"/>
                </a:solidFill>
              </a:rPr>
              <a:t>ICT</a:t>
            </a:r>
            <a:r>
              <a:rPr lang="en-GB" dirty="0">
                <a:solidFill>
                  <a:srgbClr val="FF0000"/>
                </a:solidFill>
              </a:rPr>
              <a:t> | 📐 </a:t>
            </a:r>
            <a:r>
              <a:rPr lang="en-GB" b="1" dirty="0">
                <a:solidFill>
                  <a:srgbClr val="FF0000"/>
                </a:solidFill>
              </a:rPr>
              <a:t>Mathematics</a:t>
            </a:r>
            <a:r>
              <a:rPr lang="en-GB" dirty="0">
                <a:solidFill>
                  <a:srgbClr val="FF0000"/>
                </a:solidFill>
              </a:rPr>
              <a:t> | 📖 </a:t>
            </a:r>
            <a:r>
              <a:rPr lang="en-GB" b="1" dirty="0">
                <a:solidFill>
                  <a:srgbClr val="FF0000"/>
                </a:solidFill>
              </a:rPr>
              <a:t>English</a:t>
            </a:r>
            <a:endParaRPr lang="en-GB" dirty="0">
              <a:solidFill>
                <a:srgbClr val="FF0000"/>
              </a:solidFill>
            </a:endParaRPr>
          </a:p>
          <a:p>
            <a:pPr algn="ctr"/>
            <a:r>
              <a:rPr lang="en-GB" dirty="0">
                <a:solidFill>
                  <a:srgbClr val="FF0000"/>
                </a:solidFill>
              </a:rPr>
              <a:t>✅ </a:t>
            </a:r>
            <a:r>
              <a:rPr lang="en-GB" b="1" dirty="0">
                <a:solidFill>
                  <a:srgbClr val="FF0000"/>
                </a:solidFill>
              </a:rPr>
              <a:t>Edexcel</a:t>
            </a:r>
            <a:r>
              <a:rPr lang="en-GB" dirty="0">
                <a:solidFill>
                  <a:srgbClr val="FF0000"/>
                </a:solidFill>
              </a:rPr>
              <a:t> &amp; </a:t>
            </a:r>
            <a:r>
              <a:rPr lang="en-GB" b="1" dirty="0">
                <a:solidFill>
                  <a:srgbClr val="FF0000"/>
                </a:solidFill>
              </a:rPr>
              <a:t>Cambridge (CIE)</a:t>
            </a:r>
            <a:r>
              <a:rPr lang="en-GB" dirty="0">
                <a:solidFill>
                  <a:srgbClr val="FF0000"/>
                </a:solidFill>
              </a:rPr>
              <a:t> exam boards</a:t>
            </a:r>
          </a:p>
          <a:p>
            <a:pPr algn="ctr"/>
            <a:r>
              <a:rPr lang="en-GB" dirty="0">
                <a:solidFill>
                  <a:srgbClr val="FF0000"/>
                </a:solidFill>
              </a:rPr>
              <a:t>📚 Free </a:t>
            </a:r>
            <a:r>
              <a:rPr lang="en-GB" b="1" dirty="0">
                <a:solidFill>
                  <a:srgbClr val="FF0000"/>
                </a:solidFill>
              </a:rPr>
              <a:t>digital library</a:t>
            </a:r>
            <a:r>
              <a:rPr lang="en-GB" dirty="0">
                <a:solidFill>
                  <a:srgbClr val="FF0000"/>
                </a:solidFill>
              </a:rPr>
              <a:t> (notes, worksheets, past papers)</a:t>
            </a:r>
          </a:p>
          <a:p>
            <a:pPr algn="ctr"/>
            <a:r>
              <a:rPr lang="en-GB" dirty="0">
                <a:solidFill>
                  <a:srgbClr val="FF0000"/>
                </a:solidFill>
              </a:rPr>
              <a:t>🔬 Advanced </a:t>
            </a:r>
            <a:r>
              <a:rPr lang="en-GB" b="1" dirty="0">
                <a:solidFill>
                  <a:srgbClr val="FF0000"/>
                </a:solidFill>
              </a:rPr>
              <a:t>lab facilities</a:t>
            </a:r>
            <a:r>
              <a:rPr lang="en-GB" dirty="0">
                <a:solidFill>
                  <a:srgbClr val="FF0000"/>
                </a:solidFill>
              </a:rPr>
              <a:t> for core </a:t>
            </a:r>
            <a:r>
              <a:rPr lang="en-GB" dirty="0" err="1">
                <a:solidFill>
                  <a:srgbClr val="FF0000"/>
                </a:solidFill>
              </a:rPr>
              <a:t>practicals</a:t>
            </a:r>
            <a:endParaRPr lang="en-GB" dirty="0">
              <a:solidFill>
                <a:srgbClr val="FF0000"/>
              </a:solidFill>
            </a:endParaRPr>
          </a:p>
          <a:p>
            <a:pPr algn="ctr"/>
            <a:r>
              <a:rPr lang="en-GB" dirty="0">
                <a:solidFill>
                  <a:srgbClr val="FF0000"/>
                </a:solidFill>
              </a:rPr>
              <a:t>👨‍🏫 Expert faculty with years of British curriculum experience</a:t>
            </a:r>
          </a:p>
          <a:p>
            <a:pPr algn="ctr"/>
            <a:r>
              <a:rPr lang="en-GB" b="1" dirty="0">
                <a:solidFill>
                  <a:srgbClr val="FF0000"/>
                </a:solidFill>
              </a:rPr>
              <a:t>Call to Action:</a:t>
            </a:r>
            <a:br>
              <a:rPr lang="en-GB" dirty="0">
                <a:solidFill>
                  <a:srgbClr val="FF0000"/>
                </a:solidFill>
              </a:rPr>
            </a:br>
            <a:r>
              <a:rPr lang="en-GB" dirty="0">
                <a:solidFill>
                  <a:srgbClr val="FF0000"/>
                </a:solidFill>
              </a:rPr>
              <a:t>📞 </a:t>
            </a:r>
            <a:r>
              <a:rPr lang="en-GB" b="1" dirty="0">
                <a:solidFill>
                  <a:srgbClr val="FF0000"/>
                </a:solidFill>
              </a:rPr>
              <a:t>Call / WhatsApp:</a:t>
            </a:r>
            <a:r>
              <a:rPr lang="en-GB" dirty="0">
                <a:solidFill>
                  <a:srgbClr val="FF0000"/>
                </a:solidFill>
              </a:rPr>
              <a:t> +8801557704046, +8801719014276</a:t>
            </a:r>
            <a:br>
              <a:rPr lang="en-GB" dirty="0">
                <a:solidFill>
                  <a:srgbClr val="FF0000"/>
                </a:solidFill>
              </a:rPr>
            </a:br>
            <a:r>
              <a:rPr lang="en-GB" dirty="0">
                <a:solidFill>
                  <a:srgbClr val="FF0000"/>
                </a:solidFill>
              </a:rPr>
              <a:t>🌐 </a:t>
            </a:r>
            <a:r>
              <a:rPr lang="en-GB" b="1" dirty="0">
                <a:solidFill>
                  <a:srgbClr val="FF0000"/>
                </a:solidFill>
              </a:rPr>
              <a:t>Website:</a:t>
            </a:r>
            <a:r>
              <a:rPr lang="en-GB" dirty="0">
                <a:solidFill>
                  <a:srgbClr val="FF0000"/>
                </a:solidFill>
              </a:rPr>
              <a:t> </a:t>
            </a:r>
            <a:r>
              <a:rPr lang="en-GB" dirty="0">
                <a:solidFill>
                  <a:srgbClr val="FF00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https://apeironlab.science</a:t>
            </a:r>
            <a:br>
              <a:rPr lang="en-GB" dirty="0">
                <a:solidFill>
                  <a:srgbClr val="FF0000"/>
                </a:solidFill>
              </a:rPr>
            </a:br>
            <a:r>
              <a:rPr lang="en-GB" dirty="0">
                <a:solidFill>
                  <a:srgbClr val="FF0000"/>
                </a:solidFill>
              </a:rPr>
              <a:t>📧 </a:t>
            </a:r>
            <a:r>
              <a:rPr lang="en-GB" b="1" dirty="0">
                <a:solidFill>
                  <a:srgbClr val="FF0000"/>
                </a:solidFill>
              </a:rPr>
              <a:t>Email:</a:t>
            </a:r>
            <a:r>
              <a:rPr lang="en-GB" dirty="0">
                <a:solidFill>
                  <a:srgbClr val="FF0000"/>
                </a:solidFill>
              </a:rPr>
              <a:t> </a:t>
            </a:r>
            <a:r>
              <a:rPr lang="en-GB" dirty="0" err="1">
                <a:solidFill>
                  <a:srgbClr val="FF0000"/>
                </a:solidFill>
              </a:rPr>
              <a:t>info@apeironlab.science</a:t>
            </a:r>
            <a:endParaRPr lang="en-GB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oteboo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-25400" y="-14288"/>
            <a:ext cx="9232900" cy="694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noteboo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-25400" y="-14288"/>
            <a:ext cx="9232900" cy="694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noteboo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5400" y="-14288"/>
            <a:ext cx="9232900" cy="694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tebook no pock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>
              <a:defRPr/>
            </a:pPr>
            <a:fld id="{4E2C2587-3977-4A41-B821-1D012CD23B2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10DA05-6B02-43DF-86C3-1BE21100AFB9}" type="datetimeFigureOut">
              <a:rPr lang="en-GB"/>
              <a:pPr>
                <a:defRPr/>
              </a:pPr>
              <a:t>01/06/2026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4FEC57-0587-4668-A6B1-29005185D88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3EE637-7924-4045-A063-BB4321461E25}" type="datetimeFigureOut">
              <a:rPr lang="en-GB"/>
              <a:pPr>
                <a:defRPr/>
              </a:pPr>
              <a:t>01/06/2026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AE97D6-D285-4F89-BBE2-D9DF48E4263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19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A65528"/>
            </a:gs>
            <a:gs pos="100000">
              <a:srgbClr val="663012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3124200" y="227013"/>
            <a:ext cx="5791200" cy="26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pic>
        <p:nvPicPr>
          <p:cNvPr id="1027" name="Picture 2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-38100" y="-14288"/>
            <a:ext cx="9258300" cy="694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7" r:id="rId4"/>
    <p:sldLayoutId id="2147483818" r:id="rId5"/>
    <p:sldLayoutId id="2147483802" r:id="rId6"/>
    <p:sldLayoutId id="2147483819" r:id="rId7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2400" kern="1200">
          <a:solidFill>
            <a:srgbClr val="FFFFFF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400">
          <a:solidFill>
            <a:srgbClr val="FFFFFF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400">
          <a:solidFill>
            <a:srgbClr val="FFFFFF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400">
          <a:solidFill>
            <a:srgbClr val="FFFFFF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400">
          <a:solidFill>
            <a:srgbClr val="FFFFFF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2400">
          <a:solidFill>
            <a:srgbClr val="FFFFFF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2400">
          <a:solidFill>
            <a:srgbClr val="FFFFFF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2400">
          <a:solidFill>
            <a:srgbClr val="FFFFFF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2400">
          <a:solidFill>
            <a:srgbClr val="FFFFFF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1CB22C7-8A25-443B-BD11-9657B73D193A}" type="datetimeFigureOut">
              <a:rPr lang="en-GB"/>
              <a:pPr>
                <a:defRPr/>
              </a:pPr>
              <a:t>01/06/2026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46AC75C-B0B7-46BF-BE42-54D0580BAA0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3" r:id="rId1"/>
    <p:sldLayoutId id="2147483804" r:id="rId2"/>
    <p:sldLayoutId id="2147483805" r:id="rId3"/>
    <p:sldLayoutId id="2147483806" r:id="rId4"/>
    <p:sldLayoutId id="2147483807" r:id="rId5"/>
    <p:sldLayoutId id="2147483808" r:id="rId6"/>
    <p:sldLayoutId id="2147483809" r:id="rId7"/>
    <p:sldLayoutId id="2147483810" r:id="rId8"/>
    <p:sldLayoutId id="2147483811" r:id="rId9"/>
    <p:sldLayoutId id="2147483812" r:id="rId10"/>
    <p:sldLayoutId id="2147483813" r:id="rId11"/>
    <p:sldLayoutId id="2147483820" r:id="rId12"/>
    <p:sldLayoutId id="2147483821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0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7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0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0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0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0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0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0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0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hyperlink" Target="https://apeironlab.science/" TargetMode="External"/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95288" y="4292600"/>
            <a:ext cx="5891212" cy="1779588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err="1"/>
              <a:t>iGCSE</a:t>
            </a:r>
            <a:r>
              <a:rPr lang="en-US" dirty="0"/>
              <a:t> chemistry</a:t>
            </a:r>
            <a:br>
              <a:rPr lang="en-US" dirty="0"/>
            </a:br>
            <a:r>
              <a:rPr lang="en-US" dirty="0"/>
              <a:t>ALKANE</a:t>
            </a:r>
            <a:br>
              <a:rPr lang="en-US" dirty="0"/>
            </a:br>
            <a:r>
              <a:rPr lang="en-US" dirty="0"/>
              <a:t>MD KAMRUL ALAM KHAN</a:t>
            </a: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2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50825" y="260350"/>
            <a:ext cx="8713788" cy="6337300"/>
          </a:xfrm>
          <a:prstGeom prst="rect">
            <a:avLst/>
          </a:prstGeom>
          <a:solidFill>
            <a:srgbClr val="FFFF8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20484" name="TextBox 4"/>
          <p:cNvSpPr txBox="1">
            <a:spLocks noChangeArrowheads="1"/>
          </p:cNvSpPr>
          <p:nvPr/>
        </p:nvSpPr>
        <p:spPr bwMode="auto">
          <a:xfrm>
            <a:off x="971550" y="549275"/>
            <a:ext cx="7129463" cy="768350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4400">
                <a:solidFill>
                  <a:srgbClr val="FF0000"/>
                </a:solidFill>
                <a:latin typeface="Comic Sans MS" pitchFamily="66" charset="0"/>
              </a:rPr>
              <a:t>Organic Chemistry</a:t>
            </a:r>
          </a:p>
        </p:txBody>
      </p:sp>
      <p:pic>
        <p:nvPicPr>
          <p:cNvPr id="20485" name="Picture 6" descr="crude oil.bmp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16013" y="1773238"/>
            <a:ext cx="276225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6" name="TextBox 7"/>
          <p:cNvSpPr txBox="1">
            <a:spLocks noChangeArrowheads="1"/>
          </p:cNvSpPr>
          <p:nvPr/>
        </p:nvSpPr>
        <p:spPr bwMode="auto">
          <a:xfrm>
            <a:off x="4572000" y="1700213"/>
            <a:ext cx="3600450" cy="3970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2800">
                <a:solidFill>
                  <a:srgbClr val="FF0000"/>
                </a:solidFill>
                <a:latin typeface="Comic Sans MS" pitchFamily="66" charset="0"/>
              </a:rPr>
              <a:t>Crude oil is a mixture of organic compounds.  It is the raw material used for the manufacture of plastics, solvents, and thousands of organic chemicals.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2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50825" y="260350"/>
            <a:ext cx="8713788" cy="6337300"/>
          </a:xfrm>
          <a:prstGeom prst="rect">
            <a:avLst/>
          </a:prstGeom>
          <a:solidFill>
            <a:srgbClr val="FFFF8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21508" name="TextBox 4"/>
          <p:cNvSpPr txBox="1">
            <a:spLocks noChangeArrowheads="1"/>
          </p:cNvSpPr>
          <p:nvPr/>
        </p:nvSpPr>
        <p:spPr bwMode="auto">
          <a:xfrm>
            <a:off x="971550" y="549275"/>
            <a:ext cx="7129463" cy="768350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4400">
                <a:solidFill>
                  <a:srgbClr val="FF0000"/>
                </a:solidFill>
                <a:latin typeface="Comic Sans MS" pitchFamily="66" charset="0"/>
              </a:rPr>
              <a:t>Organic Chemistry</a:t>
            </a:r>
          </a:p>
        </p:txBody>
      </p:sp>
      <p:sp>
        <p:nvSpPr>
          <p:cNvPr id="9" name="Rectangle 8"/>
          <p:cNvSpPr/>
          <p:nvPr/>
        </p:nvSpPr>
        <p:spPr>
          <a:xfrm>
            <a:off x="971550" y="1557338"/>
            <a:ext cx="7200900" cy="4679950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971550" y="1557338"/>
            <a:ext cx="7200900" cy="136683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1" name="Rectangle 10"/>
          <p:cNvSpPr/>
          <p:nvPr/>
        </p:nvSpPr>
        <p:spPr>
          <a:xfrm>
            <a:off x="971550" y="2924175"/>
            <a:ext cx="7200900" cy="1225550"/>
          </a:xfrm>
          <a:prstGeom prst="rect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2" name="Freeform 11"/>
          <p:cNvSpPr/>
          <p:nvPr/>
        </p:nvSpPr>
        <p:spPr>
          <a:xfrm>
            <a:off x="893763" y="1924050"/>
            <a:ext cx="7273925" cy="2020888"/>
          </a:xfrm>
          <a:custGeom>
            <a:avLst/>
            <a:gdLst>
              <a:gd name="connsiteX0" fmla="*/ 74645 w 7272862"/>
              <a:gd name="connsiteY0" fmla="*/ 327547 h 2019869"/>
              <a:gd name="connsiteX1" fmla="*/ 252066 w 7272862"/>
              <a:gd name="connsiteY1" fmla="*/ 300251 h 2019869"/>
              <a:gd name="connsiteX2" fmla="*/ 402191 w 7272862"/>
              <a:gd name="connsiteY2" fmla="*/ 232012 h 2019869"/>
              <a:gd name="connsiteX3" fmla="*/ 443135 w 7272862"/>
              <a:gd name="connsiteY3" fmla="*/ 218365 h 2019869"/>
              <a:gd name="connsiteX4" fmla="*/ 525021 w 7272862"/>
              <a:gd name="connsiteY4" fmla="*/ 177421 h 2019869"/>
              <a:gd name="connsiteX5" fmla="*/ 606908 w 7272862"/>
              <a:gd name="connsiteY5" fmla="*/ 122830 h 2019869"/>
              <a:gd name="connsiteX6" fmla="*/ 661499 w 7272862"/>
              <a:gd name="connsiteY6" fmla="*/ 109182 h 2019869"/>
              <a:gd name="connsiteX7" fmla="*/ 743385 w 7272862"/>
              <a:gd name="connsiteY7" fmla="*/ 81887 h 2019869"/>
              <a:gd name="connsiteX8" fmla="*/ 784329 w 7272862"/>
              <a:gd name="connsiteY8" fmla="*/ 68239 h 2019869"/>
              <a:gd name="connsiteX9" fmla="*/ 838920 w 7272862"/>
              <a:gd name="connsiteY9" fmla="*/ 54591 h 2019869"/>
              <a:gd name="connsiteX10" fmla="*/ 975397 w 7272862"/>
              <a:gd name="connsiteY10" fmla="*/ 27296 h 2019869"/>
              <a:gd name="connsiteX11" fmla="*/ 1166466 w 7272862"/>
              <a:gd name="connsiteY11" fmla="*/ 0 h 2019869"/>
              <a:gd name="connsiteX12" fmla="*/ 1644138 w 7272862"/>
              <a:gd name="connsiteY12" fmla="*/ 13648 h 2019869"/>
              <a:gd name="connsiteX13" fmla="*/ 1766967 w 7272862"/>
              <a:gd name="connsiteY13" fmla="*/ 68239 h 2019869"/>
              <a:gd name="connsiteX14" fmla="*/ 1958036 w 7272862"/>
              <a:gd name="connsiteY14" fmla="*/ 122830 h 2019869"/>
              <a:gd name="connsiteX15" fmla="*/ 2053570 w 7272862"/>
              <a:gd name="connsiteY15" fmla="*/ 163773 h 2019869"/>
              <a:gd name="connsiteX16" fmla="*/ 2094514 w 7272862"/>
              <a:gd name="connsiteY16" fmla="*/ 191069 h 2019869"/>
              <a:gd name="connsiteX17" fmla="*/ 2149105 w 7272862"/>
              <a:gd name="connsiteY17" fmla="*/ 245660 h 2019869"/>
              <a:gd name="connsiteX18" fmla="*/ 2203696 w 7272862"/>
              <a:gd name="connsiteY18" fmla="*/ 272956 h 2019869"/>
              <a:gd name="connsiteX19" fmla="*/ 2285582 w 7272862"/>
              <a:gd name="connsiteY19" fmla="*/ 327547 h 2019869"/>
              <a:gd name="connsiteX20" fmla="*/ 2326526 w 7272862"/>
              <a:gd name="connsiteY20" fmla="*/ 354842 h 2019869"/>
              <a:gd name="connsiteX21" fmla="*/ 2408412 w 7272862"/>
              <a:gd name="connsiteY21" fmla="*/ 423081 h 2019869"/>
              <a:gd name="connsiteX22" fmla="*/ 2435708 w 7272862"/>
              <a:gd name="connsiteY22" fmla="*/ 464024 h 2019869"/>
              <a:gd name="connsiteX23" fmla="*/ 2517594 w 7272862"/>
              <a:gd name="connsiteY23" fmla="*/ 518615 h 2019869"/>
              <a:gd name="connsiteX24" fmla="*/ 2599481 w 7272862"/>
              <a:gd name="connsiteY24" fmla="*/ 600502 h 2019869"/>
              <a:gd name="connsiteX25" fmla="*/ 2626776 w 7272862"/>
              <a:gd name="connsiteY25" fmla="*/ 641445 h 2019869"/>
              <a:gd name="connsiteX26" fmla="*/ 2681367 w 7272862"/>
              <a:gd name="connsiteY26" fmla="*/ 682388 h 2019869"/>
              <a:gd name="connsiteX27" fmla="*/ 2763254 w 7272862"/>
              <a:gd name="connsiteY27" fmla="*/ 764275 h 2019869"/>
              <a:gd name="connsiteX28" fmla="*/ 2804197 w 7272862"/>
              <a:gd name="connsiteY28" fmla="*/ 805218 h 2019869"/>
              <a:gd name="connsiteX29" fmla="*/ 2845141 w 7272862"/>
              <a:gd name="connsiteY29" fmla="*/ 832514 h 2019869"/>
              <a:gd name="connsiteX30" fmla="*/ 2927027 w 7272862"/>
              <a:gd name="connsiteY30" fmla="*/ 928048 h 2019869"/>
              <a:gd name="connsiteX31" fmla="*/ 2981618 w 7272862"/>
              <a:gd name="connsiteY31" fmla="*/ 968991 h 2019869"/>
              <a:gd name="connsiteX32" fmla="*/ 3063505 w 7272862"/>
              <a:gd name="connsiteY32" fmla="*/ 1050878 h 2019869"/>
              <a:gd name="connsiteX33" fmla="*/ 3118096 w 7272862"/>
              <a:gd name="connsiteY33" fmla="*/ 1078173 h 2019869"/>
              <a:gd name="connsiteX34" fmla="*/ 3159039 w 7272862"/>
              <a:gd name="connsiteY34" fmla="*/ 1091821 h 2019869"/>
              <a:gd name="connsiteX35" fmla="*/ 3254573 w 7272862"/>
              <a:gd name="connsiteY35" fmla="*/ 1160060 h 2019869"/>
              <a:gd name="connsiteX36" fmla="*/ 3309164 w 7272862"/>
              <a:gd name="connsiteY36" fmla="*/ 1187356 h 2019869"/>
              <a:gd name="connsiteX37" fmla="*/ 3391051 w 7272862"/>
              <a:gd name="connsiteY37" fmla="*/ 1228299 h 2019869"/>
              <a:gd name="connsiteX38" fmla="*/ 3527529 w 7272862"/>
              <a:gd name="connsiteY38" fmla="*/ 1296538 h 2019869"/>
              <a:gd name="connsiteX39" fmla="*/ 3527529 w 7272862"/>
              <a:gd name="connsiteY39" fmla="*/ 1296538 h 2019869"/>
              <a:gd name="connsiteX40" fmla="*/ 3650358 w 7272862"/>
              <a:gd name="connsiteY40" fmla="*/ 1351129 h 2019869"/>
              <a:gd name="connsiteX41" fmla="*/ 3759541 w 7272862"/>
              <a:gd name="connsiteY41" fmla="*/ 1378424 h 2019869"/>
              <a:gd name="connsiteX42" fmla="*/ 3814132 w 7272862"/>
              <a:gd name="connsiteY42" fmla="*/ 1405720 h 2019869"/>
              <a:gd name="connsiteX43" fmla="*/ 3909666 w 7272862"/>
              <a:gd name="connsiteY43" fmla="*/ 1433015 h 2019869"/>
              <a:gd name="connsiteX44" fmla="*/ 4223564 w 7272862"/>
              <a:gd name="connsiteY44" fmla="*/ 1419367 h 2019869"/>
              <a:gd name="connsiteX45" fmla="*/ 4305451 w 7272862"/>
              <a:gd name="connsiteY45" fmla="*/ 1392072 h 2019869"/>
              <a:gd name="connsiteX46" fmla="*/ 4373690 w 7272862"/>
              <a:gd name="connsiteY46" fmla="*/ 1378424 h 2019869"/>
              <a:gd name="connsiteX47" fmla="*/ 4455576 w 7272862"/>
              <a:gd name="connsiteY47" fmla="*/ 1351129 h 2019869"/>
              <a:gd name="connsiteX48" fmla="*/ 4605702 w 7272862"/>
              <a:gd name="connsiteY48" fmla="*/ 1323833 h 2019869"/>
              <a:gd name="connsiteX49" fmla="*/ 4646645 w 7272862"/>
              <a:gd name="connsiteY49" fmla="*/ 1310185 h 2019869"/>
              <a:gd name="connsiteX50" fmla="*/ 4701236 w 7272862"/>
              <a:gd name="connsiteY50" fmla="*/ 1296538 h 2019869"/>
              <a:gd name="connsiteX51" fmla="*/ 4783123 w 7272862"/>
              <a:gd name="connsiteY51" fmla="*/ 1269242 h 2019869"/>
              <a:gd name="connsiteX52" fmla="*/ 4865009 w 7272862"/>
              <a:gd name="connsiteY52" fmla="*/ 1255594 h 2019869"/>
              <a:gd name="connsiteX53" fmla="*/ 5479158 w 7272862"/>
              <a:gd name="connsiteY53" fmla="*/ 1269242 h 2019869"/>
              <a:gd name="connsiteX54" fmla="*/ 5588341 w 7272862"/>
              <a:gd name="connsiteY54" fmla="*/ 1296538 h 2019869"/>
              <a:gd name="connsiteX55" fmla="*/ 5642932 w 7272862"/>
              <a:gd name="connsiteY55" fmla="*/ 1310185 h 2019869"/>
              <a:gd name="connsiteX56" fmla="*/ 5793057 w 7272862"/>
              <a:gd name="connsiteY56" fmla="*/ 1351129 h 2019869"/>
              <a:gd name="connsiteX57" fmla="*/ 5834000 w 7272862"/>
              <a:gd name="connsiteY57" fmla="*/ 1364776 h 2019869"/>
              <a:gd name="connsiteX58" fmla="*/ 5902239 w 7272862"/>
              <a:gd name="connsiteY58" fmla="*/ 1378424 h 2019869"/>
              <a:gd name="connsiteX59" fmla="*/ 5956830 w 7272862"/>
              <a:gd name="connsiteY59" fmla="*/ 1392072 h 2019869"/>
              <a:gd name="connsiteX60" fmla="*/ 6325320 w 7272862"/>
              <a:gd name="connsiteY60" fmla="*/ 1419367 h 2019869"/>
              <a:gd name="connsiteX61" fmla="*/ 7253367 w 7272862"/>
              <a:gd name="connsiteY61" fmla="*/ 1433015 h 2019869"/>
              <a:gd name="connsiteX62" fmla="*/ 7267015 w 7272862"/>
              <a:gd name="connsiteY62" fmla="*/ 1528550 h 2019869"/>
              <a:gd name="connsiteX63" fmla="*/ 7239720 w 7272862"/>
              <a:gd name="connsiteY63" fmla="*/ 2019869 h 2019869"/>
              <a:gd name="connsiteX64" fmla="*/ 7021355 w 7272862"/>
              <a:gd name="connsiteY64" fmla="*/ 1992573 h 2019869"/>
              <a:gd name="connsiteX65" fmla="*/ 6161547 w 7272862"/>
              <a:gd name="connsiteY65" fmla="*/ 1978926 h 2019869"/>
              <a:gd name="connsiteX66" fmla="*/ 6093308 w 7272862"/>
              <a:gd name="connsiteY66" fmla="*/ 1951630 h 2019869"/>
              <a:gd name="connsiteX67" fmla="*/ 5943182 w 7272862"/>
              <a:gd name="connsiteY67" fmla="*/ 1910687 h 2019869"/>
              <a:gd name="connsiteX68" fmla="*/ 5902239 w 7272862"/>
              <a:gd name="connsiteY68" fmla="*/ 1869744 h 2019869"/>
              <a:gd name="connsiteX69" fmla="*/ 5779409 w 7272862"/>
              <a:gd name="connsiteY69" fmla="*/ 1828800 h 2019869"/>
              <a:gd name="connsiteX70" fmla="*/ 5724818 w 7272862"/>
              <a:gd name="connsiteY70" fmla="*/ 1801505 h 2019869"/>
              <a:gd name="connsiteX71" fmla="*/ 5629284 w 7272862"/>
              <a:gd name="connsiteY71" fmla="*/ 1774209 h 2019869"/>
              <a:gd name="connsiteX72" fmla="*/ 5588341 w 7272862"/>
              <a:gd name="connsiteY72" fmla="*/ 1760562 h 2019869"/>
              <a:gd name="connsiteX73" fmla="*/ 5247147 w 7272862"/>
              <a:gd name="connsiteY73" fmla="*/ 1733266 h 2019869"/>
              <a:gd name="connsiteX74" fmla="*/ 4783123 w 7272862"/>
              <a:gd name="connsiteY74" fmla="*/ 1746914 h 2019869"/>
              <a:gd name="connsiteX75" fmla="*/ 4714884 w 7272862"/>
              <a:gd name="connsiteY75" fmla="*/ 1760562 h 2019869"/>
              <a:gd name="connsiteX76" fmla="*/ 4578406 w 7272862"/>
              <a:gd name="connsiteY76" fmla="*/ 1801505 h 2019869"/>
              <a:gd name="connsiteX77" fmla="*/ 4523815 w 7272862"/>
              <a:gd name="connsiteY77" fmla="*/ 1815153 h 2019869"/>
              <a:gd name="connsiteX78" fmla="*/ 4482872 w 7272862"/>
              <a:gd name="connsiteY78" fmla="*/ 1856096 h 2019869"/>
              <a:gd name="connsiteX79" fmla="*/ 4428281 w 7272862"/>
              <a:gd name="connsiteY79" fmla="*/ 1869744 h 2019869"/>
              <a:gd name="connsiteX80" fmla="*/ 4018848 w 7272862"/>
              <a:gd name="connsiteY80" fmla="*/ 1856096 h 2019869"/>
              <a:gd name="connsiteX81" fmla="*/ 3909666 w 7272862"/>
              <a:gd name="connsiteY81" fmla="*/ 1842448 h 2019869"/>
              <a:gd name="connsiteX82" fmla="*/ 3759541 w 7272862"/>
              <a:gd name="connsiteY82" fmla="*/ 1815153 h 2019869"/>
              <a:gd name="connsiteX83" fmla="*/ 3623063 w 7272862"/>
              <a:gd name="connsiteY83" fmla="*/ 1787857 h 2019869"/>
              <a:gd name="connsiteX84" fmla="*/ 3541176 w 7272862"/>
              <a:gd name="connsiteY84" fmla="*/ 1746914 h 2019869"/>
              <a:gd name="connsiteX85" fmla="*/ 3486585 w 7272862"/>
              <a:gd name="connsiteY85" fmla="*/ 1733266 h 2019869"/>
              <a:gd name="connsiteX86" fmla="*/ 3445642 w 7272862"/>
              <a:gd name="connsiteY86" fmla="*/ 1719618 h 2019869"/>
              <a:gd name="connsiteX87" fmla="*/ 3350108 w 7272862"/>
              <a:gd name="connsiteY87" fmla="*/ 1678675 h 2019869"/>
              <a:gd name="connsiteX88" fmla="*/ 3281869 w 7272862"/>
              <a:gd name="connsiteY88" fmla="*/ 1665027 h 2019869"/>
              <a:gd name="connsiteX89" fmla="*/ 3199982 w 7272862"/>
              <a:gd name="connsiteY89" fmla="*/ 1637732 h 2019869"/>
              <a:gd name="connsiteX90" fmla="*/ 3159039 w 7272862"/>
              <a:gd name="connsiteY90" fmla="*/ 1624084 h 2019869"/>
              <a:gd name="connsiteX91" fmla="*/ 3063505 w 7272862"/>
              <a:gd name="connsiteY91" fmla="*/ 1583141 h 2019869"/>
              <a:gd name="connsiteX92" fmla="*/ 2981618 w 7272862"/>
              <a:gd name="connsiteY92" fmla="*/ 1528550 h 2019869"/>
              <a:gd name="connsiteX93" fmla="*/ 2940675 w 7272862"/>
              <a:gd name="connsiteY93" fmla="*/ 1514902 h 2019869"/>
              <a:gd name="connsiteX94" fmla="*/ 2858788 w 7272862"/>
              <a:gd name="connsiteY94" fmla="*/ 1473959 h 2019869"/>
              <a:gd name="connsiteX95" fmla="*/ 2790550 w 7272862"/>
              <a:gd name="connsiteY95" fmla="*/ 1405720 h 2019869"/>
              <a:gd name="connsiteX96" fmla="*/ 2749606 w 7272862"/>
              <a:gd name="connsiteY96" fmla="*/ 1378424 h 2019869"/>
              <a:gd name="connsiteX97" fmla="*/ 2667720 w 7272862"/>
              <a:gd name="connsiteY97" fmla="*/ 1282890 h 2019869"/>
              <a:gd name="connsiteX98" fmla="*/ 2640424 w 7272862"/>
              <a:gd name="connsiteY98" fmla="*/ 1241947 h 2019869"/>
              <a:gd name="connsiteX99" fmla="*/ 2599481 w 7272862"/>
              <a:gd name="connsiteY99" fmla="*/ 1214651 h 2019869"/>
              <a:gd name="connsiteX100" fmla="*/ 2463003 w 7272862"/>
              <a:gd name="connsiteY100" fmla="*/ 1105469 h 2019869"/>
              <a:gd name="connsiteX101" fmla="*/ 2422060 w 7272862"/>
              <a:gd name="connsiteY101" fmla="*/ 1078173 h 2019869"/>
              <a:gd name="connsiteX102" fmla="*/ 2367469 w 7272862"/>
              <a:gd name="connsiteY102" fmla="*/ 1037230 h 2019869"/>
              <a:gd name="connsiteX103" fmla="*/ 2326526 w 7272862"/>
              <a:gd name="connsiteY103" fmla="*/ 1023582 h 2019869"/>
              <a:gd name="connsiteX104" fmla="*/ 2244639 w 7272862"/>
              <a:gd name="connsiteY104" fmla="*/ 982639 h 2019869"/>
              <a:gd name="connsiteX105" fmla="*/ 2162753 w 7272862"/>
              <a:gd name="connsiteY105" fmla="*/ 928048 h 2019869"/>
              <a:gd name="connsiteX106" fmla="*/ 2108161 w 7272862"/>
              <a:gd name="connsiteY106" fmla="*/ 887105 h 2019869"/>
              <a:gd name="connsiteX107" fmla="*/ 2067218 w 7272862"/>
              <a:gd name="connsiteY107" fmla="*/ 873457 h 2019869"/>
              <a:gd name="connsiteX108" fmla="*/ 2026275 w 7272862"/>
              <a:gd name="connsiteY108" fmla="*/ 846162 h 2019869"/>
              <a:gd name="connsiteX109" fmla="*/ 1958036 w 7272862"/>
              <a:gd name="connsiteY109" fmla="*/ 818866 h 2019869"/>
              <a:gd name="connsiteX110" fmla="*/ 1848854 w 7272862"/>
              <a:gd name="connsiteY110" fmla="*/ 750627 h 2019869"/>
              <a:gd name="connsiteX111" fmla="*/ 1807911 w 7272862"/>
              <a:gd name="connsiteY111" fmla="*/ 736979 h 2019869"/>
              <a:gd name="connsiteX112" fmla="*/ 1698729 w 7272862"/>
              <a:gd name="connsiteY112" fmla="*/ 696036 h 2019869"/>
              <a:gd name="connsiteX113" fmla="*/ 1657785 w 7272862"/>
              <a:gd name="connsiteY113" fmla="*/ 668741 h 2019869"/>
              <a:gd name="connsiteX114" fmla="*/ 1453069 w 7272862"/>
              <a:gd name="connsiteY114" fmla="*/ 627797 h 2019869"/>
              <a:gd name="connsiteX115" fmla="*/ 1139170 w 7272862"/>
              <a:gd name="connsiteY115" fmla="*/ 614150 h 2019869"/>
              <a:gd name="connsiteX116" fmla="*/ 620555 w 7272862"/>
              <a:gd name="connsiteY116" fmla="*/ 600502 h 2019869"/>
              <a:gd name="connsiteX117" fmla="*/ 252066 w 7272862"/>
              <a:gd name="connsiteY117" fmla="*/ 627797 h 2019869"/>
              <a:gd name="connsiteX118" fmla="*/ 211123 w 7272862"/>
              <a:gd name="connsiteY118" fmla="*/ 641445 h 2019869"/>
              <a:gd name="connsiteX119" fmla="*/ 33702 w 7272862"/>
              <a:gd name="connsiteY119" fmla="*/ 627797 h 2019869"/>
              <a:gd name="connsiteX120" fmla="*/ 47350 w 7272862"/>
              <a:gd name="connsiteY120" fmla="*/ 491320 h 2019869"/>
              <a:gd name="connsiteX121" fmla="*/ 60997 w 7272862"/>
              <a:gd name="connsiteY121" fmla="*/ 423081 h 2019869"/>
              <a:gd name="connsiteX122" fmla="*/ 74645 w 7272862"/>
              <a:gd name="connsiteY122" fmla="*/ 382138 h 2019869"/>
              <a:gd name="connsiteX123" fmla="*/ 74645 w 7272862"/>
              <a:gd name="connsiteY123" fmla="*/ 327547 h 2019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</a:cxnLst>
            <a:rect l="l" t="t" r="r" b="b"/>
            <a:pathLst>
              <a:path w="7272862" h="2019869">
                <a:moveTo>
                  <a:pt x="74645" y="327547"/>
                </a:moveTo>
                <a:cubicBezTo>
                  <a:pt x="104215" y="313899"/>
                  <a:pt x="56036" y="330410"/>
                  <a:pt x="252066" y="300251"/>
                </a:cubicBezTo>
                <a:cubicBezTo>
                  <a:pt x="292132" y="294087"/>
                  <a:pt x="391804" y="235474"/>
                  <a:pt x="402191" y="232012"/>
                </a:cubicBezTo>
                <a:lnTo>
                  <a:pt x="443135" y="218365"/>
                </a:lnTo>
                <a:cubicBezTo>
                  <a:pt x="624875" y="97202"/>
                  <a:pt x="355529" y="271583"/>
                  <a:pt x="525021" y="177421"/>
                </a:cubicBezTo>
                <a:cubicBezTo>
                  <a:pt x="553698" y="161489"/>
                  <a:pt x="575082" y="130787"/>
                  <a:pt x="606908" y="122830"/>
                </a:cubicBezTo>
                <a:cubicBezTo>
                  <a:pt x="625105" y="118281"/>
                  <a:pt x="643533" y="114572"/>
                  <a:pt x="661499" y="109182"/>
                </a:cubicBezTo>
                <a:cubicBezTo>
                  <a:pt x="689057" y="100915"/>
                  <a:pt x="716090" y="90985"/>
                  <a:pt x="743385" y="81887"/>
                </a:cubicBezTo>
                <a:cubicBezTo>
                  <a:pt x="757033" y="77338"/>
                  <a:pt x="770372" y="71728"/>
                  <a:pt x="784329" y="68239"/>
                </a:cubicBezTo>
                <a:cubicBezTo>
                  <a:pt x="802526" y="63690"/>
                  <a:pt x="820579" y="58521"/>
                  <a:pt x="838920" y="54591"/>
                </a:cubicBezTo>
                <a:cubicBezTo>
                  <a:pt x="884283" y="44870"/>
                  <a:pt x="929288" y="32419"/>
                  <a:pt x="975397" y="27296"/>
                </a:cubicBezTo>
                <a:cubicBezTo>
                  <a:pt x="1121282" y="11086"/>
                  <a:pt x="1057832" y="21727"/>
                  <a:pt x="1166466" y="0"/>
                </a:cubicBezTo>
                <a:cubicBezTo>
                  <a:pt x="1325690" y="4549"/>
                  <a:pt x="1485274" y="2024"/>
                  <a:pt x="1644138" y="13648"/>
                </a:cubicBezTo>
                <a:cubicBezTo>
                  <a:pt x="1773036" y="23080"/>
                  <a:pt x="1684155" y="38126"/>
                  <a:pt x="1766967" y="68239"/>
                </a:cubicBezTo>
                <a:cubicBezTo>
                  <a:pt x="1786980" y="75516"/>
                  <a:pt x="1930358" y="104377"/>
                  <a:pt x="1958036" y="122830"/>
                </a:cubicBezTo>
                <a:cubicBezTo>
                  <a:pt x="2014586" y="160531"/>
                  <a:pt x="1983066" y="146148"/>
                  <a:pt x="2053570" y="163773"/>
                </a:cubicBezTo>
                <a:cubicBezTo>
                  <a:pt x="2067218" y="172872"/>
                  <a:pt x="2082060" y="180394"/>
                  <a:pt x="2094514" y="191069"/>
                </a:cubicBezTo>
                <a:cubicBezTo>
                  <a:pt x="2114053" y="207817"/>
                  <a:pt x="2128517" y="230219"/>
                  <a:pt x="2149105" y="245660"/>
                </a:cubicBezTo>
                <a:cubicBezTo>
                  <a:pt x="2165381" y="257867"/>
                  <a:pt x="2186250" y="262489"/>
                  <a:pt x="2203696" y="272956"/>
                </a:cubicBezTo>
                <a:cubicBezTo>
                  <a:pt x="2231826" y="289834"/>
                  <a:pt x="2258287" y="309350"/>
                  <a:pt x="2285582" y="327547"/>
                </a:cubicBezTo>
                <a:cubicBezTo>
                  <a:pt x="2299230" y="336646"/>
                  <a:pt x="2314928" y="343244"/>
                  <a:pt x="2326526" y="354842"/>
                </a:cubicBezTo>
                <a:cubicBezTo>
                  <a:pt x="2379067" y="407383"/>
                  <a:pt x="2351410" y="385079"/>
                  <a:pt x="2408412" y="423081"/>
                </a:cubicBezTo>
                <a:cubicBezTo>
                  <a:pt x="2417511" y="436729"/>
                  <a:pt x="2423364" y="453223"/>
                  <a:pt x="2435708" y="464024"/>
                </a:cubicBezTo>
                <a:cubicBezTo>
                  <a:pt x="2460396" y="485626"/>
                  <a:pt x="2517594" y="518615"/>
                  <a:pt x="2517594" y="518615"/>
                </a:cubicBezTo>
                <a:cubicBezTo>
                  <a:pt x="2581923" y="615108"/>
                  <a:pt x="2497910" y="498931"/>
                  <a:pt x="2599481" y="600502"/>
                </a:cubicBezTo>
                <a:cubicBezTo>
                  <a:pt x="2611079" y="612100"/>
                  <a:pt x="2615178" y="629847"/>
                  <a:pt x="2626776" y="641445"/>
                </a:cubicBezTo>
                <a:cubicBezTo>
                  <a:pt x="2642860" y="657529"/>
                  <a:pt x="2664460" y="667172"/>
                  <a:pt x="2681367" y="682388"/>
                </a:cubicBezTo>
                <a:cubicBezTo>
                  <a:pt x="2710060" y="708211"/>
                  <a:pt x="2735958" y="736979"/>
                  <a:pt x="2763254" y="764275"/>
                </a:cubicBezTo>
                <a:cubicBezTo>
                  <a:pt x="2776902" y="777923"/>
                  <a:pt x="2788138" y="794512"/>
                  <a:pt x="2804197" y="805218"/>
                </a:cubicBezTo>
                <a:cubicBezTo>
                  <a:pt x="2817845" y="814317"/>
                  <a:pt x="2832540" y="822013"/>
                  <a:pt x="2845141" y="832514"/>
                </a:cubicBezTo>
                <a:cubicBezTo>
                  <a:pt x="2934277" y="906794"/>
                  <a:pt x="2836663" y="837684"/>
                  <a:pt x="2927027" y="928048"/>
                </a:cubicBezTo>
                <a:cubicBezTo>
                  <a:pt x="2943111" y="944132"/>
                  <a:pt x="2964711" y="953775"/>
                  <a:pt x="2981618" y="968991"/>
                </a:cubicBezTo>
                <a:cubicBezTo>
                  <a:pt x="3010311" y="994814"/>
                  <a:pt x="3028978" y="1033615"/>
                  <a:pt x="3063505" y="1050878"/>
                </a:cubicBezTo>
                <a:cubicBezTo>
                  <a:pt x="3081702" y="1059976"/>
                  <a:pt x="3099396" y="1070159"/>
                  <a:pt x="3118096" y="1078173"/>
                </a:cubicBezTo>
                <a:cubicBezTo>
                  <a:pt x="3131319" y="1083840"/>
                  <a:pt x="3146172" y="1085387"/>
                  <a:pt x="3159039" y="1091821"/>
                </a:cubicBezTo>
                <a:cubicBezTo>
                  <a:pt x="3187904" y="1106254"/>
                  <a:pt x="3229854" y="1144610"/>
                  <a:pt x="3254573" y="1160060"/>
                </a:cubicBezTo>
                <a:cubicBezTo>
                  <a:pt x="3271825" y="1170843"/>
                  <a:pt x="3291500" y="1177262"/>
                  <a:pt x="3309164" y="1187356"/>
                </a:cubicBezTo>
                <a:cubicBezTo>
                  <a:pt x="3383240" y="1229685"/>
                  <a:pt x="3315987" y="1203277"/>
                  <a:pt x="3391051" y="1228299"/>
                </a:cubicBezTo>
                <a:cubicBezTo>
                  <a:pt x="3468660" y="1286505"/>
                  <a:pt x="3424063" y="1262049"/>
                  <a:pt x="3527529" y="1296538"/>
                </a:cubicBezTo>
                <a:lnTo>
                  <a:pt x="3527529" y="1296538"/>
                </a:lnTo>
                <a:cubicBezTo>
                  <a:pt x="3581299" y="1332384"/>
                  <a:pt x="3572404" y="1331641"/>
                  <a:pt x="3650358" y="1351129"/>
                </a:cubicBezTo>
                <a:cubicBezTo>
                  <a:pt x="3686752" y="1360227"/>
                  <a:pt x="3725987" y="1361647"/>
                  <a:pt x="3759541" y="1378424"/>
                </a:cubicBezTo>
                <a:cubicBezTo>
                  <a:pt x="3777738" y="1387523"/>
                  <a:pt x="3795432" y="1397706"/>
                  <a:pt x="3814132" y="1405720"/>
                </a:cubicBezTo>
                <a:cubicBezTo>
                  <a:pt x="3841537" y="1417465"/>
                  <a:pt x="3881972" y="1426091"/>
                  <a:pt x="3909666" y="1433015"/>
                </a:cubicBezTo>
                <a:cubicBezTo>
                  <a:pt x="4014299" y="1428466"/>
                  <a:pt x="4119388" y="1430144"/>
                  <a:pt x="4223564" y="1419367"/>
                </a:cubicBezTo>
                <a:cubicBezTo>
                  <a:pt x="4252183" y="1416406"/>
                  <a:pt x="4277238" y="1397715"/>
                  <a:pt x="4305451" y="1392072"/>
                </a:cubicBezTo>
                <a:cubicBezTo>
                  <a:pt x="4328197" y="1387523"/>
                  <a:pt x="4351311" y="1384527"/>
                  <a:pt x="4373690" y="1378424"/>
                </a:cubicBezTo>
                <a:cubicBezTo>
                  <a:pt x="4401448" y="1370854"/>
                  <a:pt x="4427541" y="1357599"/>
                  <a:pt x="4455576" y="1351129"/>
                </a:cubicBezTo>
                <a:cubicBezTo>
                  <a:pt x="4656578" y="1304744"/>
                  <a:pt x="4469233" y="1362825"/>
                  <a:pt x="4605702" y="1323833"/>
                </a:cubicBezTo>
                <a:cubicBezTo>
                  <a:pt x="4619534" y="1319881"/>
                  <a:pt x="4632813" y="1314137"/>
                  <a:pt x="4646645" y="1310185"/>
                </a:cubicBezTo>
                <a:cubicBezTo>
                  <a:pt x="4664680" y="1305032"/>
                  <a:pt x="4683270" y="1301928"/>
                  <a:pt x="4701236" y="1296538"/>
                </a:cubicBezTo>
                <a:cubicBezTo>
                  <a:pt x="4728795" y="1288270"/>
                  <a:pt x="4754742" y="1273972"/>
                  <a:pt x="4783123" y="1269242"/>
                </a:cubicBezTo>
                <a:lnTo>
                  <a:pt x="4865009" y="1255594"/>
                </a:lnTo>
                <a:lnTo>
                  <a:pt x="5479158" y="1269242"/>
                </a:lnTo>
                <a:cubicBezTo>
                  <a:pt x="5527556" y="1271178"/>
                  <a:pt x="5546445" y="1284568"/>
                  <a:pt x="5588341" y="1296538"/>
                </a:cubicBezTo>
                <a:cubicBezTo>
                  <a:pt x="5606376" y="1301691"/>
                  <a:pt x="5624735" y="1305636"/>
                  <a:pt x="5642932" y="1310185"/>
                </a:cubicBezTo>
                <a:cubicBezTo>
                  <a:pt x="5740228" y="1358834"/>
                  <a:pt x="5655352" y="1323589"/>
                  <a:pt x="5793057" y="1351129"/>
                </a:cubicBezTo>
                <a:cubicBezTo>
                  <a:pt x="5807163" y="1353950"/>
                  <a:pt x="5820044" y="1361287"/>
                  <a:pt x="5834000" y="1364776"/>
                </a:cubicBezTo>
                <a:cubicBezTo>
                  <a:pt x="5856504" y="1370402"/>
                  <a:pt x="5879595" y="1373392"/>
                  <a:pt x="5902239" y="1378424"/>
                </a:cubicBezTo>
                <a:cubicBezTo>
                  <a:pt x="5920549" y="1382493"/>
                  <a:pt x="5938328" y="1388988"/>
                  <a:pt x="5956830" y="1392072"/>
                </a:cubicBezTo>
                <a:cubicBezTo>
                  <a:pt x="6069460" y="1410844"/>
                  <a:pt x="6223935" y="1417036"/>
                  <a:pt x="6325320" y="1419367"/>
                </a:cubicBezTo>
                <a:lnTo>
                  <a:pt x="7253367" y="1433015"/>
                </a:lnTo>
                <a:cubicBezTo>
                  <a:pt x="7257916" y="1464860"/>
                  <a:pt x="7267015" y="1496382"/>
                  <a:pt x="7267015" y="1528550"/>
                </a:cubicBezTo>
                <a:cubicBezTo>
                  <a:pt x="7267015" y="1878214"/>
                  <a:pt x="7272862" y="1821003"/>
                  <a:pt x="7239720" y="2019869"/>
                </a:cubicBezTo>
                <a:cubicBezTo>
                  <a:pt x="7150172" y="1990020"/>
                  <a:pt x="7181509" y="1996788"/>
                  <a:pt x="7021355" y="1992573"/>
                </a:cubicBezTo>
                <a:cubicBezTo>
                  <a:pt x="6734815" y="1985033"/>
                  <a:pt x="6448150" y="1983475"/>
                  <a:pt x="6161547" y="1978926"/>
                </a:cubicBezTo>
                <a:cubicBezTo>
                  <a:pt x="6138801" y="1969827"/>
                  <a:pt x="6116549" y="1959377"/>
                  <a:pt x="6093308" y="1951630"/>
                </a:cubicBezTo>
                <a:cubicBezTo>
                  <a:pt x="6044648" y="1935410"/>
                  <a:pt x="5993142" y="1923177"/>
                  <a:pt x="5943182" y="1910687"/>
                </a:cubicBezTo>
                <a:cubicBezTo>
                  <a:pt x="5929534" y="1897039"/>
                  <a:pt x="5919111" y="1879117"/>
                  <a:pt x="5902239" y="1869744"/>
                </a:cubicBezTo>
                <a:cubicBezTo>
                  <a:pt x="5779438" y="1801521"/>
                  <a:pt x="5861282" y="1869736"/>
                  <a:pt x="5779409" y="1828800"/>
                </a:cubicBezTo>
                <a:cubicBezTo>
                  <a:pt x="5761212" y="1819702"/>
                  <a:pt x="5743518" y="1809519"/>
                  <a:pt x="5724818" y="1801505"/>
                </a:cubicBezTo>
                <a:cubicBezTo>
                  <a:pt x="5692094" y="1787481"/>
                  <a:pt x="5663913" y="1784103"/>
                  <a:pt x="5629284" y="1774209"/>
                </a:cubicBezTo>
                <a:cubicBezTo>
                  <a:pt x="5615452" y="1770257"/>
                  <a:pt x="5602495" y="1763135"/>
                  <a:pt x="5588341" y="1760562"/>
                </a:cubicBezTo>
                <a:cubicBezTo>
                  <a:pt x="5488231" y="1742361"/>
                  <a:pt x="5334238" y="1738389"/>
                  <a:pt x="5247147" y="1733266"/>
                </a:cubicBezTo>
                <a:cubicBezTo>
                  <a:pt x="5092472" y="1737815"/>
                  <a:pt x="4937661" y="1738989"/>
                  <a:pt x="4783123" y="1746914"/>
                </a:cubicBezTo>
                <a:cubicBezTo>
                  <a:pt x="4759957" y="1748102"/>
                  <a:pt x="4737388" y="1754936"/>
                  <a:pt x="4714884" y="1760562"/>
                </a:cubicBezTo>
                <a:cubicBezTo>
                  <a:pt x="4492784" y="1816087"/>
                  <a:pt x="4699739" y="1766838"/>
                  <a:pt x="4578406" y="1801505"/>
                </a:cubicBezTo>
                <a:cubicBezTo>
                  <a:pt x="4560371" y="1806658"/>
                  <a:pt x="4542012" y="1810604"/>
                  <a:pt x="4523815" y="1815153"/>
                </a:cubicBezTo>
                <a:cubicBezTo>
                  <a:pt x="4510167" y="1828801"/>
                  <a:pt x="4499630" y="1846520"/>
                  <a:pt x="4482872" y="1856096"/>
                </a:cubicBezTo>
                <a:cubicBezTo>
                  <a:pt x="4466586" y="1865402"/>
                  <a:pt x="4447038" y="1869744"/>
                  <a:pt x="4428281" y="1869744"/>
                </a:cubicBezTo>
                <a:cubicBezTo>
                  <a:pt x="4291728" y="1869744"/>
                  <a:pt x="4155326" y="1860645"/>
                  <a:pt x="4018848" y="1856096"/>
                </a:cubicBezTo>
                <a:lnTo>
                  <a:pt x="3909666" y="1842448"/>
                </a:lnTo>
                <a:cubicBezTo>
                  <a:pt x="3815846" y="1829045"/>
                  <a:pt x="3845737" y="1830825"/>
                  <a:pt x="3759541" y="1815153"/>
                </a:cubicBezTo>
                <a:cubicBezTo>
                  <a:pt x="3685816" y="1801749"/>
                  <a:pt x="3686427" y="1805961"/>
                  <a:pt x="3623063" y="1787857"/>
                </a:cubicBezTo>
                <a:cubicBezTo>
                  <a:pt x="3508049" y="1754995"/>
                  <a:pt x="3660803" y="1798182"/>
                  <a:pt x="3541176" y="1746914"/>
                </a:cubicBezTo>
                <a:cubicBezTo>
                  <a:pt x="3523936" y="1739525"/>
                  <a:pt x="3504620" y="1738419"/>
                  <a:pt x="3486585" y="1733266"/>
                </a:cubicBezTo>
                <a:cubicBezTo>
                  <a:pt x="3472753" y="1729314"/>
                  <a:pt x="3458865" y="1725285"/>
                  <a:pt x="3445642" y="1719618"/>
                </a:cubicBezTo>
                <a:cubicBezTo>
                  <a:pt x="3390964" y="1696185"/>
                  <a:pt x="3401314" y="1691477"/>
                  <a:pt x="3350108" y="1678675"/>
                </a:cubicBezTo>
                <a:cubicBezTo>
                  <a:pt x="3327604" y="1673049"/>
                  <a:pt x="3304248" y="1671130"/>
                  <a:pt x="3281869" y="1665027"/>
                </a:cubicBezTo>
                <a:cubicBezTo>
                  <a:pt x="3254111" y="1657457"/>
                  <a:pt x="3227278" y="1646830"/>
                  <a:pt x="3199982" y="1637732"/>
                </a:cubicBezTo>
                <a:cubicBezTo>
                  <a:pt x="3186334" y="1633183"/>
                  <a:pt x="3171009" y="1632064"/>
                  <a:pt x="3159039" y="1624084"/>
                </a:cubicBezTo>
                <a:cubicBezTo>
                  <a:pt x="3102489" y="1586383"/>
                  <a:pt x="3134009" y="1600766"/>
                  <a:pt x="3063505" y="1583141"/>
                </a:cubicBezTo>
                <a:cubicBezTo>
                  <a:pt x="3036209" y="1564944"/>
                  <a:pt x="3012740" y="1538924"/>
                  <a:pt x="2981618" y="1528550"/>
                </a:cubicBezTo>
                <a:cubicBezTo>
                  <a:pt x="2967970" y="1524001"/>
                  <a:pt x="2953542" y="1521336"/>
                  <a:pt x="2940675" y="1514902"/>
                </a:cubicBezTo>
                <a:cubicBezTo>
                  <a:pt x="2834860" y="1461993"/>
                  <a:pt x="2961692" y="1508258"/>
                  <a:pt x="2858788" y="1473959"/>
                </a:cubicBezTo>
                <a:cubicBezTo>
                  <a:pt x="2749602" y="1401167"/>
                  <a:pt x="2881538" y="1496708"/>
                  <a:pt x="2790550" y="1405720"/>
                </a:cubicBezTo>
                <a:cubicBezTo>
                  <a:pt x="2778951" y="1394121"/>
                  <a:pt x="2763254" y="1387523"/>
                  <a:pt x="2749606" y="1378424"/>
                </a:cubicBezTo>
                <a:cubicBezTo>
                  <a:pt x="2686946" y="1284432"/>
                  <a:pt x="2766999" y="1398715"/>
                  <a:pt x="2667720" y="1282890"/>
                </a:cubicBezTo>
                <a:cubicBezTo>
                  <a:pt x="2657045" y="1270436"/>
                  <a:pt x="2652022" y="1253545"/>
                  <a:pt x="2640424" y="1241947"/>
                </a:cubicBezTo>
                <a:cubicBezTo>
                  <a:pt x="2628826" y="1230349"/>
                  <a:pt x="2611740" y="1225548"/>
                  <a:pt x="2599481" y="1214651"/>
                </a:cubicBezTo>
                <a:cubicBezTo>
                  <a:pt x="2431466" y="1065305"/>
                  <a:pt x="2589932" y="1178001"/>
                  <a:pt x="2463003" y="1105469"/>
                </a:cubicBezTo>
                <a:cubicBezTo>
                  <a:pt x="2448762" y="1097331"/>
                  <a:pt x="2435407" y="1087707"/>
                  <a:pt x="2422060" y="1078173"/>
                </a:cubicBezTo>
                <a:cubicBezTo>
                  <a:pt x="2403551" y="1064952"/>
                  <a:pt x="2387218" y="1048515"/>
                  <a:pt x="2367469" y="1037230"/>
                </a:cubicBezTo>
                <a:cubicBezTo>
                  <a:pt x="2354979" y="1030093"/>
                  <a:pt x="2339393" y="1030016"/>
                  <a:pt x="2326526" y="1023582"/>
                </a:cubicBezTo>
                <a:cubicBezTo>
                  <a:pt x="2220699" y="970669"/>
                  <a:pt x="2347550" y="1016943"/>
                  <a:pt x="2244639" y="982639"/>
                </a:cubicBezTo>
                <a:cubicBezTo>
                  <a:pt x="2149362" y="887362"/>
                  <a:pt x="2254923" y="980716"/>
                  <a:pt x="2162753" y="928048"/>
                </a:cubicBezTo>
                <a:cubicBezTo>
                  <a:pt x="2143003" y="916763"/>
                  <a:pt x="2127911" y="898390"/>
                  <a:pt x="2108161" y="887105"/>
                </a:cubicBezTo>
                <a:cubicBezTo>
                  <a:pt x="2095670" y="879968"/>
                  <a:pt x="2080085" y="879891"/>
                  <a:pt x="2067218" y="873457"/>
                </a:cubicBezTo>
                <a:cubicBezTo>
                  <a:pt x="2052547" y="866122"/>
                  <a:pt x="2040946" y="853497"/>
                  <a:pt x="2026275" y="846162"/>
                </a:cubicBezTo>
                <a:cubicBezTo>
                  <a:pt x="2004363" y="835206"/>
                  <a:pt x="1980423" y="828816"/>
                  <a:pt x="1958036" y="818866"/>
                </a:cubicBezTo>
                <a:cubicBezTo>
                  <a:pt x="1826750" y="760516"/>
                  <a:pt x="1982722" y="827123"/>
                  <a:pt x="1848854" y="750627"/>
                </a:cubicBezTo>
                <a:cubicBezTo>
                  <a:pt x="1836364" y="743490"/>
                  <a:pt x="1820778" y="743413"/>
                  <a:pt x="1807911" y="736979"/>
                </a:cubicBezTo>
                <a:cubicBezTo>
                  <a:pt x="1714199" y="690124"/>
                  <a:pt x="1830380" y="722367"/>
                  <a:pt x="1698729" y="696036"/>
                </a:cubicBezTo>
                <a:cubicBezTo>
                  <a:pt x="1685081" y="686938"/>
                  <a:pt x="1672774" y="675403"/>
                  <a:pt x="1657785" y="668741"/>
                </a:cubicBezTo>
                <a:cubicBezTo>
                  <a:pt x="1585467" y="636600"/>
                  <a:pt x="1534840" y="632908"/>
                  <a:pt x="1453069" y="627797"/>
                </a:cubicBezTo>
                <a:cubicBezTo>
                  <a:pt x="1348541" y="621264"/>
                  <a:pt x="1243846" y="617582"/>
                  <a:pt x="1139170" y="614150"/>
                </a:cubicBezTo>
                <a:lnTo>
                  <a:pt x="620555" y="600502"/>
                </a:lnTo>
                <a:cubicBezTo>
                  <a:pt x="500140" y="606236"/>
                  <a:pt x="372214" y="601098"/>
                  <a:pt x="252066" y="627797"/>
                </a:cubicBezTo>
                <a:cubicBezTo>
                  <a:pt x="238023" y="630918"/>
                  <a:pt x="224771" y="636896"/>
                  <a:pt x="211123" y="641445"/>
                </a:cubicBezTo>
                <a:cubicBezTo>
                  <a:pt x="151983" y="636896"/>
                  <a:pt x="77426" y="667878"/>
                  <a:pt x="33702" y="627797"/>
                </a:cubicBezTo>
                <a:cubicBezTo>
                  <a:pt x="0" y="596903"/>
                  <a:pt x="41308" y="536638"/>
                  <a:pt x="47350" y="491320"/>
                </a:cubicBezTo>
                <a:cubicBezTo>
                  <a:pt x="50416" y="468327"/>
                  <a:pt x="55371" y="445585"/>
                  <a:pt x="60997" y="423081"/>
                </a:cubicBezTo>
                <a:cubicBezTo>
                  <a:pt x="64486" y="409125"/>
                  <a:pt x="72610" y="396379"/>
                  <a:pt x="74645" y="382138"/>
                </a:cubicBezTo>
                <a:cubicBezTo>
                  <a:pt x="77218" y="364124"/>
                  <a:pt x="45075" y="341195"/>
                  <a:pt x="74645" y="327547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3" name="Freeform 12"/>
          <p:cNvSpPr/>
          <p:nvPr/>
        </p:nvSpPr>
        <p:spPr>
          <a:xfrm>
            <a:off x="931863" y="2527300"/>
            <a:ext cx="7215187" cy="1831975"/>
          </a:xfrm>
          <a:custGeom>
            <a:avLst/>
            <a:gdLst>
              <a:gd name="connsiteX0" fmla="*/ 22747 w 7215117"/>
              <a:gd name="connsiteY0" fmla="*/ 38202 h 1832048"/>
              <a:gd name="connsiteX1" fmla="*/ 36395 w 7215117"/>
              <a:gd name="connsiteY1" fmla="*/ 79145 h 1832048"/>
              <a:gd name="connsiteX2" fmla="*/ 77338 w 7215117"/>
              <a:gd name="connsiteY2" fmla="*/ 51850 h 1832048"/>
              <a:gd name="connsiteX3" fmla="*/ 295703 w 7215117"/>
              <a:gd name="connsiteY3" fmla="*/ 38202 h 1832048"/>
              <a:gd name="connsiteX4" fmla="*/ 404885 w 7215117"/>
              <a:gd name="connsiteY4" fmla="*/ 24554 h 1832048"/>
              <a:gd name="connsiteX5" fmla="*/ 1428467 w 7215117"/>
              <a:gd name="connsiteY5" fmla="*/ 24554 h 1832048"/>
              <a:gd name="connsiteX6" fmla="*/ 1564944 w 7215117"/>
              <a:gd name="connsiteY6" fmla="*/ 65498 h 1832048"/>
              <a:gd name="connsiteX7" fmla="*/ 1605888 w 7215117"/>
              <a:gd name="connsiteY7" fmla="*/ 79145 h 1832048"/>
              <a:gd name="connsiteX8" fmla="*/ 1728717 w 7215117"/>
              <a:gd name="connsiteY8" fmla="*/ 133736 h 1832048"/>
              <a:gd name="connsiteX9" fmla="*/ 1810604 w 7215117"/>
              <a:gd name="connsiteY9" fmla="*/ 161032 h 1832048"/>
              <a:gd name="connsiteX10" fmla="*/ 1892491 w 7215117"/>
              <a:gd name="connsiteY10" fmla="*/ 201975 h 1832048"/>
              <a:gd name="connsiteX11" fmla="*/ 1974377 w 7215117"/>
              <a:gd name="connsiteY11" fmla="*/ 242919 h 1832048"/>
              <a:gd name="connsiteX12" fmla="*/ 2015320 w 7215117"/>
              <a:gd name="connsiteY12" fmla="*/ 270214 h 1832048"/>
              <a:gd name="connsiteX13" fmla="*/ 2056264 w 7215117"/>
              <a:gd name="connsiteY13" fmla="*/ 283862 h 1832048"/>
              <a:gd name="connsiteX14" fmla="*/ 2110855 w 7215117"/>
              <a:gd name="connsiteY14" fmla="*/ 311157 h 1832048"/>
              <a:gd name="connsiteX15" fmla="*/ 2151798 w 7215117"/>
              <a:gd name="connsiteY15" fmla="*/ 324805 h 1832048"/>
              <a:gd name="connsiteX16" fmla="*/ 2206389 w 7215117"/>
              <a:gd name="connsiteY16" fmla="*/ 352101 h 1832048"/>
              <a:gd name="connsiteX17" fmla="*/ 2247332 w 7215117"/>
              <a:gd name="connsiteY17" fmla="*/ 379396 h 1832048"/>
              <a:gd name="connsiteX18" fmla="*/ 2329219 w 7215117"/>
              <a:gd name="connsiteY18" fmla="*/ 406692 h 1832048"/>
              <a:gd name="connsiteX19" fmla="*/ 2452049 w 7215117"/>
              <a:gd name="connsiteY19" fmla="*/ 474930 h 1832048"/>
              <a:gd name="connsiteX20" fmla="*/ 2479344 w 7215117"/>
              <a:gd name="connsiteY20" fmla="*/ 515874 h 1832048"/>
              <a:gd name="connsiteX21" fmla="*/ 2561231 w 7215117"/>
              <a:gd name="connsiteY21" fmla="*/ 597760 h 1832048"/>
              <a:gd name="connsiteX22" fmla="*/ 2629470 w 7215117"/>
              <a:gd name="connsiteY22" fmla="*/ 665999 h 1832048"/>
              <a:gd name="connsiteX23" fmla="*/ 2684061 w 7215117"/>
              <a:gd name="connsiteY23" fmla="*/ 761533 h 1832048"/>
              <a:gd name="connsiteX24" fmla="*/ 2765947 w 7215117"/>
              <a:gd name="connsiteY24" fmla="*/ 843420 h 1832048"/>
              <a:gd name="connsiteX25" fmla="*/ 2779595 w 7215117"/>
              <a:gd name="connsiteY25" fmla="*/ 884363 h 1832048"/>
              <a:gd name="connsiteX26" fmla="*/ 2820538 w 7215117"/>
              <a:gd name="connsiteY26" fmla="*/ 898011 h 1832048"/>
              <a:gd name="connsiteX27" fmla="*/ 2916073 w 7215117"/>
              <a:gd name="connsiteY27" fmla="*/ 938954 h 1832048"/>
              <a:gd name="connsiteX28" fmla="*/ 3025255 w 7215117"/>
              <a:gd name="connsiteY28" fmla="*/ 993545 h 1832048"/>
              <a:gd name="connsiteX29" fmla="*/ 3079846 w 7215117"/>
              <a:gd name="connsiteY29" fmla="*/ 1020841 h 1832048"/>
              <a:gd name="connsiteX30" fmla="*/ 3202676 w 7215117"/>
              <a:gd name="connsiteY30" fmla="*/ 1061784 h 1832048"/>
              <a:gd name="connsiteX31" fmla="*/ 3243619 w 7215117"/>
              <a:gd name="connsiteY31" fmla="*/ 1075432 h 1832048"/>
              <a:gd name="connsiteX32" fmla="*/ 3325505 w 7215117"/>
              <a:gd name="connsiteY32" fmla="*/ 1089080 h 1832048"/>
              <a:gd name="connsiteX33" fmla="*/ 3407392 w 7215117"/>
              <a:gd name="connsiteY33" fmla="*/ 1116375 h 1832048"/>
              <a:gd name="connsiteX34" fmla="*/ 3461983 w 7215117"/>
              <a:gd name="connsiteY34" fmla="*/ 1130023 h 1832048"/>
              <a:gd name="connsiteX35" fmla="*/ 3502926 w 7215117"/>
              <a:gd name="connsiteY35" fmla="*/ 1157319 h 1832048"/>
              <a:gd name="connsiteX36" fmla="*/ 3557517 w 7215117"/>
              <a:gd name="connsiteY36" fmla="*/ 1170966 h 1832048"/>
              <a:gd name="connsiteX37" fmla="*/ 3598461 w 7215117"/>
              <a:gd name="connsiteY37" fmla="*/ 1184614 h 1832048"/>
              <a:gd name="connsiteX38" fmla="*/ 3653052 w 7215117"/>
              <a:gd name="connsiteY38" fmla="*/ 1198262 h 1832048"/>
              <a:gd name="connsiteX39" fmla="*/ 3693995 w 7215117"/>
              <a:gd name="connsiteY39" fmla="*/ 1211910 h 1832048"/>
              <a:gd name="connsiteX40" fmla="*/ 3803177 w 7215117"/>
              <a:gd name="connsiteY40" fmla="*/ 1239205 h 1832048"/>
              <a:gd name="connsiteX41" fmla="*/ 3844120 w 7215117"/>
              <a:gd name="connsiteY41" fmla="*/ 1266501 h 1832048"/>
              <a:gd name="connsiteX42" fmla="*/ 4185314 w 7215117"/>
              <a:gd name="connsiteY42" fmla="*/ 1307444 h 1832048"/>
              <a:gd name="connsiteX43" fmla="*/ 4321792 w 7215117"/>
              <a:gd name="connsiteY43" fmla="*/ 1293796 h 1832048"/>
              <a:gd name="connsiteX44" fmla="*/ 4403679 w 7215117"/>
              <a:gd name="connsiteY44" fmla="*/ 1266501 h 1832048"/>
              <a:gd name="connsiteX45" fmla="*/ 4458270 w 7215117"/>
              <a:gd name="connsiteY45" fmla="*/ 1252853 h 1832048"/>
              <a:gd name="connsiteX46" fmla="*/ 4635691 w 7215117"/>
              <a:gd name="connsiteY46" fmla="*/ 1225557 h 1832048"/>
              <a:gd name="connsiteX47" fmla="*/ 4690282 w 7215117"/>
              <a:gd name="connsiteY47" fmla="*/ 1211910 h 1832048"/>
              <a:gd name="connsiteX48" fmla="*/ 4813111 w 7215117"/>
              <a:gd name="connsiteY48" fmla="*/ 1170966 h 1832048"/>
              <a:gd name="connsiteX49" fmla="*/ 4854055 w 7215117"/>
              <a:gd name="connsiteY49" fmla="*/ 1157319 h 1832048"/>
              <a:gd name="connsiteX50" fmla="*/ 5017828 w 7215117"/>
              <a:gd name="connsiteY50" fmla="*/ 1130023 h 1832048"/>
              <a:gd name="connsiteX51" fmla="*/ 5359022 w 7215117"/>
              <a:gd name="connsiteY51" fmla="*/ 1143671 h 1832048"/>
              <a:gd name="connsiteX52" fmla="*/ 5413613 w 7215117"/>
              <a:gd name="connsiteY52" fmla="*/ 1157319 h 1832048"/>
              <a:gd name="connsiteX53" fmla="*/ 5591034 w 7215117"/>
              <a:gd name="connsiteY53" fmla="*/ 1170966 h 1832048"/>
              <a:gd name="connsiteX54" fmla="*/ 5713864 w 7215117"/>
              <a:gd name="connsiteY54" fmla="*/ 1211910 h 1832048"/>
              <a:gd name="connsiteX55" fmla="*/ 5754807 w 7215117"/>
              <a:gd name="connsiteY55" fmla="*/ 1225557 h 1832048"/>
              <a:gd name="connsiteX56" fmla="*/ 5795750 w 7215117"/>
              <a:gd name="connsiteY56" fmla="*/ 1252853 h 1832048"/>
              <a:gd name="connsiteX57" fmla="*/ 5877637 w 7215117"/>
              <a:gd name="connsiteY57" fmla="*/ 1266501 h 1832048"/>
              <a:gd name="connsiteX58" fmla="*/ 5918580 w 7215117"/>
              <a:gd name="connsiteY58" fmla="*/ 1280148 h 1832048"/>
              <a:gd name="connsiteX59" fmla="*/ 5959523 w 7215117"/>
              <a:gd name="connsiteY59" fmla="*/ 1307444 h 1832048"/>
              <a:gd name="connsiteX60" fmla="*/ 6068705 w 7215117"/>
              <a:gd name="connsiteY60" fmla="*/ 1334739 h 1832048"/>
              <a:gd name="connsiteX61" fmla="*/ 6109649 w 7215117"/>
              <a:gd name="connsiteY61" fmla="*/ 1348387 h 1832048"/>
              <a:gd name="connsiteX62" fmla="*/ 6259774 w 7215117"/>
              <a:gd name="connsiteY62" fmla="*/ 1362035 h 1832048"/>
              <a:gd name="connsiteX63" fmla="*/ 6873923 w 7215117"/>
              <a:gd name="connsiteY63" fmla="*/ 1389330 h 1832048"/>
              <a:gd name="connsiteX64" fmla="*/ 7092288 w 7215117"/>
              <a:gd name="connsiteY64" fmla="*/ 1416626 h 1832048"/>
              <a:gd name="connsiteX65" fmla="*/ 7133231 w 7215117"/>
              <a:gd name="connsiteY65" fmla="*/ 1430274 h 1832048"/>
              <a:gd name="connsiteX66" fmla="*/ 7201470 w 7215117"/>
              <a:gd name="connsiteY66" fmla="*/ 1443922 h 1832048"/>
              <a:gd name="connsiteX67" fmla="*/ 7215117 w 7215117"/>
              <a:gd name="connsiteY67" fmla="*/ 1484865 h 1832048"/>
              <a:gd name="connsiteX68" fmla="*/ 7201470 w 7215117"/>
              <a:gd name="connsiteY68" fmla="*/ 1580399 h 1832048"/>
              <a:gd name="connsiteX69" fmla="*/ 6887571 w 7215117"/>
              <a:gd name="connsiteY69" fmla="*/ 1757820 h 1832048"/>
              <a:gd name="connsiteX70" fmla="*/ 6300717 w 7215117"/>
              <a:gd name="connsiteY70" fmla="*/ 1744172 h 1832048"/>
              <a:gd name="connsiteX71" fmla="*/ 6259774 w 7215117"/>
              <a:gd name="connsiteY71" fmla="*/ 1730524 h 1832048"/>
              <a:gd name="connsiteX72" fmla="*/ 6109649 w 7215117"/>
              <a:gd name="connsiteY72" fmla="*/ 1716877 h 1832048"/>
              <a:gd name="connsiteX73" fmla="*/ 5959523 w 7215117"/>
              <a:gd name="connsiteY73" fmla="*/ 1675933 h 1832048"/>
              <a:gd name="connsiteX74" fmla="*/ 5918580 w 7215117"/>
              <a:gd name="connsiteY74" fmla="*/ 1662286 h 1832048"/>
              <a:gd name="connsiteX75" fmla="*/ 5877637 w 7215117"/>
              <a:gd name="connsiteY75" fmla="*/ 1648638 h 1832048"/>
              <a:gd name="connsiteX76" fmla="*/ 5741159 w 7215117"/>
              <a:gd name="connsiteY76" fmla="*/ 1634990 h 1832048"/>
              <a:gd name="connsiteX77" fmla="*/ 5604682 w 7215117"/>
              <a:gd name="connsiteY77" fmla="*/ 1607695 h 1832048"/>
              <a:gd name="connsiteX78" fmla="*/ 5058771 w 7215117"/>
              <a:gd name="connsiteY78" fmla="*/ 1594047 h 1832048"/>
              <a:gd name="connsiteX79" fmla="*/ 4963237 w 7215117"/>
              <a:gd name="connsiteY79" fmla="*/ 1580399 h 1832048"/>
              <a:gd name="connsiteX80" fmla="*/ 4881350 w 7215117"/>
              <a:gd name="connsiteY80" fmla="*/ 1566751 h 1832048"/>
              <a:gd name="connsiteX81" fmla="*/ 4390031 w 7215117"/>
              <a:gd name="connsiteY81" fmla="*/ 1553104 h 1832048"/>
              <a:gd name="connsiteX82" fmla="*/ 4212610 w 7215117"/>
              <a:gd name="connsiteY82" fmla="*/ 1566751 h 1832048"/>
              <a:gd name="connsiteX83" fmla="*/ 4171667 w 7215117"/>
              <a:gd name="connsiteY83" fmla="*/ 1580399 h 1832048"/>
              <a:gd name="connsiteX84" fmla="*/ 3516574 w 7215117"/>
              <a:gd name="connsiteY84" fmla="*/ 1566751 h 1832048"/>
              <a:gd name="connsiteX85" fmla="*/ 3366449 w 7215117"/>
              <a:gd name="connsiteY85" fmla="*/ 1553104 h 1832048"/>
              <a:gd name="connsiteX86" fmla="*/ 3311858 w 7215117"/>
              <a:gd name="connsiteY86" fmla="*/ 1539456 h 1832048"/>
              <a:gd name="connsiteX87" fmla="*/ 3229971 w 7215117"/>
              <a:gd name="connsiteY87" fmla="*/ 1525808 h 1832048"/>
              <a:gd name="connsiteX88" fmla="*/ 3079846 w 7215117"/>
              <a:gd name="connsiteY88" fmla="*/ 1471217 h 1832048"/>
              <a:gd name="connsiteX89" fmla="*/ 2943368 w 7215117"/>
              <a:gd name="connsiteY89" fmla="*/ 1443922 h 1832048"/>
              <a:gd name="connsiteX90" fmla="*/ 2902425 w 7215117"/>
              <a:gd name="connsiteY90" fmla="*/ 1402978 h 1832048"/>
              <a:gd name="connsiteX91" fmla="*/ 2834186 w 7215117"/>
              <a:gd name="connsiteY91" fmla="*/ 1375683 h 1832048"/>
              <a:gd name="connsiteX92" fmla="*/ 2738652 w 7215117"/>
              <a:gd name="connsiteY92" fmla="*/ 1334739 h 1832048"/>
              <a:gd name="connsiteX93" fmla="*/ 2656765 w 7215117"/>
              <a:gd name="connsiteY93" fmla="*/ 1252853 h 1832048"/>
              <a:gd name="connsiteX94" fmla="*/ 2574879 w 7215117"/>
              <a:gd name="connsiteY94" fmla="*/ 1225557 h 1832048"/>
              <a:gd name="connsiteX95" fmla="*/ 2479344 w 7215117"/>
              <a:gd name="connsiteY95" fmla="*/ 1184614 h 1832048"/>
              <a:gd name="connsiteX96" fmla="*/ 2397458 w 7215117"/>
              <a:gd name="connsiteY96" fmla="*/ 1130023 h 1832048"/>
              <a:gd name="connsiteX97" fmla="*/ 2315571 w 7215117"/>
              <a:gd name="connsiteY97" fmla="*/ 1061784 h 1832048"/>
              <a:gd name="connsiteX98" fmla="*/ 2274628 w 7215117"/>
              <a:gd name="connsiteY98" fmla="*/ 1048136 h 1832048"/>
              <a:gd name="connsiteX99" fmla="*/ 2233685 w 7215117"/>
              <a:gd name="connsiteY99" fmla="*/ 1020841 h 1832048"/>
              <a:gd name="connsiteX100" fmla="*/ 2192741 w 7215117"/>
              <a:gd name="connsiteY100" fmla="*/ 1007193 h 1832048"/>
              <a:gd name="connsiteX101" fmla="*/ 2138150 w 7215117"/>
              <a:gd name="connsiteY101" fmla="*/ 979898 h 1832048"/>
              <a:gd name="connsiteX102" fmla="*/ 2124503 w 7215117"/>
              <a:gd name="connsiteY102" fmla="*/ 925307 h 1832048"/>
              <a:gd name="connsiteX103" fmla="*/ 2083559 w 7215117"/>
              <a:gd name="connsiteY103" fmla="*/ 898011 h 1832048"/>
              <a:gd name="connsiteX104" fmla="*/ 1947082 w 7215117"/>
              <a:gd name="connsiteY104" fmla="*/ 788829 h 1832048"/>
              <a:gd name="connsiteX105" fmla="*/ 1865195 w 7215117"/>
              <a:gd name="connsiteY105" fmla="*/ 734238 h 1832048"/>
              <a:gd name="connsiteX106" fmla="*/ 1824252 w 7215117"/>
              <a:gd name="connsiteY106" fmla="*/ 706942 h 1832048"/>
              <a:gd name="connsiteX107" fmla="*/ 1769661 w 7215117"/>
              <a:gd name="connsiteY107" fmla="*/ 665999 h 1832048"/>
              <a:gd name="connsiteX108" fmla="*/ 1660479 w 7215117"/>
              <a:gd name="connsiteY108" fmla="*/ 625056 h 1832048"/>
              <a:gd name="connsiteX109" fmla="*/ 1551297 w 7215117"/>
              <a:gd name="connsiteY109" fmla="*/ 584113 h 1832048"/>
              <a:gd name="connsiteX110" fmla="*/ 1496705 w 7215117"/>
              <a:gd name="connsiteY110" fmla="*/ 556817 h 1832048"/>
              <a:gd name="connsiteX111" fmla="*/ 1401171 w 7215117"/>
              <a:gd name="connsiteY111" fmla="*/ 529522 h 1832048"/>
              <a:gd name="connsiteX112" fmla="*/ 1332932 w 7215117"/>
              <a:gd name="connsiteY112" fmla="*/ 515874 h 1832048"/>
              <a:gd name="connsiteX113" fmla="*/ 1169159 w 7215117"/>
              <a:gd name="connsiteY113" fmla="*/ 502226 h 1832048"/>
              <a:gd name="connsiteX114" fmla="*/ 691488 w 7215117"/>
              <a:gd name="connsiteY114" fmla="*/ 515874 h 1832048"/>
              <a:gd name="connsiteX115" fmla="*/ 309350 w 7215117"/>
              <a:gd name="connsiteY115" fmla="*/ 543169 h 1832048"/>
              <a:gd name="connsiteX116" fmla="*/ 159225 w 7215117"/>
              <a:gd name="connsiteY116" fmla="*/ 529522 h 1832048"/>
              <a:gd name="connsiteX117" fmla="*/ 118282 w 7215117"/>
              <a:gd name="connsiteY117" fmla="*/ 502226 h 1832048"/>
              <a:gd name="connsiteX118" fmla="*/ 36395 w 7215117"/>
              <a:gd name="connsiteY118" fmla="*/ 474930 h 1832048"/>
              <a:gd name="connsiteX119" fmla="*/ 36395 w 7215117"/>
              <a:gd name="connsiteY119" fmla="*/ 393044 h 1832048"/>
              <a:gd name="connsiteX120" fmla="*/ 9100 w 7215117"/>
              <a:gd name="connsiteY120" fmla="*/ 242919 h 1832048"/>
              <a:gd name="connsiteX121" fmla="*/ 22747 w 7215117"/>
              <a:gd name="connsiteY121" fmla="*/ 106441 h 1832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</a:cxnLst>
            <a:rect l="l" t="t" r="r" b="b"/>
            <a:pathLst>
              <a:path w="7215117" h="1832048">
                <a:moveTo>
                  <a:pt x="22747" y="38202"/>
                </a:moveTo>
                <a:cubicBezTo>
                  <a:pt x="27296" y="51850"/>
                  <a:pt x="22439" y="75656"/>
                  <a:pt x="36395" y="79145"/>
                </a:cubicBezTo>
                <a:cubicBezTo>
                  <a:pt x="52308" y="83123"/>
                  <a:pt x="61136" y="54408"/>
                  <a:pt x="77338" y="51850"/>
                </a:cubicBezTo>
                <a:cubicBezTo>
                  <a:pt x="149376" y="40476"/>
                  <a:pt x="222915" y="42751"/>
                  <a:pt x="295703" y="38202"/>
                </a:cubicBezTo>
                <a:cubicBezTo>
                  <a:pt x="332097" y="33653"/>
                  <a:pt x="368264" y="26588"/>
                  <a:pt x="404885" y="24554"/>
                </a:cubicBezTo>
                <a:cubicBezTo>
                  <a:pt x="846860" y="0"/>
                  <a:pt x="917798" y="13689"/>
                  <a:pt x="1428467" y="24554"/>
                </a:cubicBezTo>
                <a:cubicBezTo>
                  <a:pt x="1510979" y="45182"/>
                  <a:pt x="1465251" y="32267"/>
                  <a:pt x="1564944" y="65498"/>
                </a:cubicBezTo>
                <a:lnTo>
                  <a:pt x="1605888" y="79145"/>
                </a:lnTo>
                <a:cubicBezTo>
                  <a:pt x="1670771" y="122401"/>
                  <a:pt x="1631270" y="101254"/>
                  <a:pt x="1728717" y="133736"/>
                </a:cubicBezTo>
                <a:cubicBezTo>
                  <a:pt x="1728718" y="133736"/>
                  <a:pt x="1810603" y="161031"/>
                  <a:pt x="1810604" y="161032"/>
                </a:cubicBezTo>
                <a:cubicBezTo>
                  <a:pt x="1863517" y="196307"/>
                  <a:pt x="1835986" y="183140"/>
                  <a:pt x="1892491" y="201975"/>
                </a:cubicBezTo>
                <a:cubicBezTo>
                  <a:pt x="2009819" y="280195"/>
                  <a:pt x="1861378" y="186419"/>
                  <a:pt x="1974377" y="242919"/>
                </a:cubicBezTo>
                <a:cubicBezTo>
                  <a:pt x="1989048" y="250254"/>
                  <a:pt x="2000649" y="262879"/>
                  <a:pt x="2015320" y="270214"/>
                </a:cubicBezTo>
                <a:cubicBezTo>
                  <a:pt x="2028187" y="276648"/>
                  <a:pt x="2043041" y="278195"/>
                  <a:pt x="2056264" y="283862"/>
                </a:cubicBezTo>
                <a:cubicBezTo>
                  <a:pt x="2074964" y="291876"/>
                  <a:pt x="2092155" y="303143"/>
                  <a:pt x="2110855" y="311157"/>
                </a:cubicBezTo>
                <a:cubicBezTo>
                  <a:pt x="2124078" y="316824"/>
                  <a:pt x="2138575" y="319138"/>
                  <a:pt x="2151798" y="324805"/>
                </a:cubicBezTo>
                <a:cubicBezTo>
                  <a:pt x="2170498" y="332819"/>
                  <a:pt x="2188725" y="342007"/>
                  <a:pt x="2206389" y="352101"/>
                </a:cubicBezTo>
                <a:cubicBezTo>
                  <a:pt x="2220630" y="360239"/>
                  <a:pt x="2232343" y="372734"/>
                  <a:pt x="2247332" y="379396"/>
                </a:cubicBezTo>
                <a:cubicBezTo>
                  <a:pt x="2273624" y="391081"/>
                  <a:pt x="2305279" y="390732"/>
                  <a:pt x="2329219" y="406692"/>
                </a:cubicBezTo>
                <a:cubicBezTo>
                  <a:pt x="2423075" y="469263"/>
                  <a:pt x="2379983" y="450910"/>
                  <a:pt x="2452049" y="474930"/>
                </a:cubicBezTo>
                <a:cubicBezTo>
                  <a:pt x="2461147" y="488578"/>
                  <a:pt x="2468447" y="503614"/>
                  <a:pt x="2479344" y="515874"/>
                </a:cubicBezTo>
                <a:cubicBezTo>
                  <a:pt x="2504990" y="544725"/>
                  <a:pt x="2539819" y="565641"/>
                  <a:pt x="2561231" y="597760"/>
                </a:cubicBezTo>
                <a:cubicBezTo>
                  <a:pt x="2597624" y="652352"/>
                  <a:pt x="2574878" y="629606"/>
                  <a:pt x="2629470" y="665999"/>
                </a:cubicBezTo>
                <a:cubicBezTo>
                  <a:pt x="2643594" y="694248"/>
                  <a:pt x="2662012" y="736728"/>
                  <a:pt x="2684061" y="761533"/>
                </a:cubicBezTo>
                <a:cubicBezTo>
                  <a:pt x="2709707" y="790384"/>
                  <a:pt x="2765947" y="843420"/>
                  <a:pt x="2765947" y="843420"/>
                </a:cubicBezTo>
                <a:cubicBezTo>
                  <a:pt x="2770496" y="857068"/>
                  <a:pt x="2769423" y="874191"/>
                  <a:pt x="2779595" y="884363"/>
                </a:cubicBezTo>
                <a:cubicBezTo>
                  <a:pt x="2789767" y="894535"/>
                  <a:pt x="2807671" y="891577"/>
                  <a:pt x="2820538" y="898011"/>
                </a:cubicBezTo>
                <a:cubicBezTo>
                  <a:pt x="2914785" y="945135"/>
                  <a:pt x="2802463" y="910553"/>
                  <a:pt x="2916073" y="938954"/>
                </a:cubicBezTo>
                <a:lnTo>
                  <a:pt x="3025255" y="993545"/>
                </a:lnTo>
                <a:cubicBezTo>
                  <a:pt x="3043452" y="1002644"/>
                  <a:pt x="3060545" y="1014407"/>
                  <a:pt x="3079846" y="1020841"/>
                </a:cubicBezTo>
                <a:lnTo>
                  <a:pt x="3202676" y="1061784"/>
                </a:lnTo>
                <a:cubicBezTo>
                  <a:pt x="3216324" y="1066333"/>
                  <a:pt x="3229429" y="1073067"/>
                  <a:pt x="3243619" y="1075432"/>
                </a:cubicBezTo>
                <a:cubicBezTo>
                  <a:pt x="3270914" y="1079981"/>
                  <a:pt x="3298659" y="1082369"/>
                  <a:pt x="3325505" y="1089080"/>
                </a:cubicBezTo>
                <a:cubicBezTo>
                  <a:pt x="3353418" y="1096058"/>
                  <a:pt x="3379479" y="1109397"/>
                  <a:pt x="3407392" y="1116375"/>
                </a:cubicBezTo>
                <a:lnTo>
                  <a:pt x="3461983" y="1130023"/>
                </a:lnTo>
                <a:cubicBezTo>
                  <a:pt x="3475631" y="1139122"/>
                  <a:pt x="3487850" y="1150858"/>
                  <a:pt x="3502926" y="1157319"/>
                </a:cubicBezTo>
                <a:cubicBezTo>
                  <a:pt x="3520166" y="1164708"/>
                  <a:pt x="3539482" y="1165813"/>
                  <a:pt x="3557517" y="1170966"/>
                </a:cubicBezTo>
                <a:cubicBezTo>
                  <a:pt x="3571350" y="1174918"/>
                  <a:pt x="3584628" y="1180662"/>
                  <a:pt x="3598461" y="1184614"/>
                </a:cubicBezTo>
                <a:cubicBezTo>
                  <a:pt x="3616496" y="1189767"/>
                  <a:pt x="3635017" y="1193109"/>
                  <a:pt x="3653052" y="1198262"/>
                </a:cubicBezTo>
                <a:cubicBezTo>
                  <a:pt x="3666884" y="1202214"/>
                  <a:pt x="3680116" y="1208125"/>
                  <a:pt x="3693995" y="1211910"/>
                </a:cubicBezTo>
                <a:cubicBezTo>
                  <a:pt x="3730187" y="1221781"/>
                  <a:pt x="3803177" y="1239205"/>
                  <a:pt x="3803177" y="1239205"/>
                </a:cubicBezTo>
                <a:cubicBezTo>
                  <a:pt x="3816825" y="1248304"/>
                  <a:pt x="3828443" y="1261677"/>
                  <a:pt x="3844120" y="1266501"/>
                </a:cubicBezTo>
                <a:cubicBezTo>
                  <a:pt x="3956713" y="1301145"/>
                  <a:pt x="4068376" y="1299648"/>
                  <a:pt x="4185314" y="1307444"/>
                </a:cubicBezTo>
                <a:cubicBezTo>
                  <a:pt x="4230807" y="1302895"/>
                  <a:pt x="4276855" y="1302222"/>
                  <a:pt x="4321792" y="1293796"/>
                </a:cubicBezTo>
                <a:cubicBezTo>
                  <a:pt x="4350071" y="1288494"/>
                  <a:pt x="4375766" y="1273479"/>
                  <a:pt x="4403679" y="1266501"/>
                </a:cubicBezTo>
                <a:cubicBezTo>
                  <a:pt x="4421876" y="1261952"/>
                  <a:pt x="4439877" y="1256532"/>
                  <a:pt x="4458270" y="1252853"/>
                </a:cubicBezTo>
                <a:cubicBezTo>
                  <a:pt x="4590144" y="1226478"/>
                  <a:pt x="4491539" y="1251766"/>
                  <a:pt x="4635691" y="1225557"/>
                </a:cubicBezTo>
                <a:cubicBezTo>
                  <a:pt x="4654145" y="1222202"/>
                  <a:pt x="4672085" y="1216459"/>
                  <a:pt x="4690282" y="1211910"/>
                </a:cubicBezTo>
                <a:cubicBezTo>
                  <a:pt x="4761514" y="1164421"/>
                  <a:pt x="4702790" y="1195481"/>
                  <a:pt x="4813111" y="1170966"/>
                </a:cubicBezTo>
                <a:cubicBezTo>
                  <a:pt x="4827155" y="1167845"/>
                  <a:pt x="4839901" y="1159892"/>
                  <a:pt x="4854055" y="1157319"/>
                </a:cubicBezTo>
                <a:cubicBezTo>
                  <a:pt x="5088318" y="1114727"/>
                  <a:pt x="4873206" y="1166179"/>
                  <a:pt x="5017828" y="1130023"/>
                </a:cubicBezTo>
                <a:cubicBezTo>
                  <a:pt x="5131559" y="1134572"/>
                  <a:pt x="5245469" y="1135840"/>
                  <a:pt x="5359022" y="1143671"/>
                </a:cubicBezTo>
                <a:cubicBezTo>
                  <a:pt x="5377735" y="1144962"/>
                  <a:pt x="5394984" y="1155127"/>
                  <a:pt x="5413613" y="1157319"/>
                </a:cubicBezTo>
                <a:cubicBezTo>
                  <a:pt x="5472522" y="1164249"/>
                  <a:pt x="5531894" y="1166417"/>
                  <a:pt x="5591034" y="1170966"/>
                </a:cubicBezTo>
                <a:lnTo>
                  <a:pt x="5713864" y="1211910"/>
                </a:lnTo>
                <a:lnTo>
                  <a:pt x="5754807" y="1225557"/>
                </a:lnTo>
                <a:cubicBezTo>
                  <a:pt x="5768455" y="1234656"/>
                  <a:pt x="5780189" y="1247666"/>
                  <a:pt x="5795750" y="1252853"/>
                </a:cubicBezTo>
                <a:cubicBezTo>
                  <a:pt x="5822002" y="1261604"/>
                  <a:pt x="5850624" y="1260498"/>
                  <a:pt x="5877637" y="1266501"/>
                </a:cubicBezTo>
                <a:cubicBezTo>
                  <a:pt x="5891680" y="1269622"/>
                  <a:pt x="5904932" y="1275599"/>
                  <a:pt x="5918580" y="1280148"/>
                </a:cubicBezTo>
                <a:cubicBezTo>
                  <a:pt x="5932228" y="1289247"/>
                  <a:pt x="5944852" y="1300108"/>
                  <a:pt x="5959523" y="1307444"/>
                </a:cubicBezTo>
                <a:cubicBezTo>
                  <a:pt x="5990721" y="1323043"/>
                  <a:pt x="6037557" y="1326952"/>
                  <a:pt x="6068705" y="1334739"/>
                </a:cubicBezTo>
                <a:cubicBezTo>
                  <a:pt x="6082662" y="1338228"/>
                  <a:pt x="6095407" y="1346352"/>
                  <a:pt x="6109649" y="1348387"/>
                </a:cubicBezTo>
                <a:cubicBezTo>
                  <a:pt x="6159392" y="1355493"/>
                  <a:pt x="6209732" y="1357486"/>
                  <a:pt x="6259774" y="1362035"/>
                </a:cubicBezTo>
                <a:cubicBezTo>
                  <a:pt x="6499458" y="1421957"/>
                  <a:pt x="6254938" y="1365057"/>
                  <a:pt x="6873923" y="1389330"/>
                </a:cubicBezTo>
                <a:cubicBezTo>
                  <a:pt x="6959713" y="1392694"/>
                  <a:pt x="7012648" y="1403353"/>
                  <a:pt x="7092288" y="1416626"/>
                </a:cubicBezTo>
                <a:cubicBezTo>
                  <a:pt x="7105936" y="1421175"/>
                  <a:pt x="7119275" y="1426785"/>
                  <a:pt x="7133231" y="1430274"/>
                </a:cubicBezTo>
                <a:cubicBezTo>
                  <a:pt x="7155735" y="1435900"/>
                  <a:pt x="7182169" y="1431055"/>
                  <a:pt x="7201470" y="1443922"/>
                </a:cubicBezTo>
                <a:cubicBezTo>
                  <a:pt x="7213440" y="1451902"/>
                  <a:pt x="7210568" y="1471217"/>
                  <a:pt x="7215117" y="1484865"/>
                </a:cubicBezTo>
                <a:cubicBezTo>
                  <a:pt x="7210568" y="1516710"/>
                  <a:pt x="7208097" y="1548921"/>
                  <a:pt x="7201470" y="1580399"/>
                </a:cubicBezTo>
                <a:cubicBezTo>
                  <a:pt x="7148491" y="1832048"/>
                  <a:pt x="7200440" y="1742176"/>
                  <a:pt x="6887571" y="1757820"/>
                </a:cubicBezTo>
                <a:cubicBezTo>
                  <a:pt x="6691953" y="1753271"/>
                  <a:pt x="6496203" y="1752672"/>
                  <a:pt x="6300717" y="1744172"/>
                </a:cubicBezTo>
                <a:cubicBezTo>
                  <a:pt x="6286345" y="1743547"/>
                  <a:pt x="6274015" y="1732558"/>
                  <a:pt x="6259774" y="1730524"/>
                </a:cubicBezTo>
                <a:cubicBezTo>
                  <a:pt x="6210031" y="1723418"/>
                  <a:pt x="6159691" y="1721426"/>
                  <a:pt x="6109649" y="1716877"/>
                </a:cubicBezTo>
                <a:cubicBezTo>
                  <a:pt x="6013192" y="1697585"/>
                  <a:pt x="6063422" y="1710566"/>
                  <a:pt x="5959523" y="1675933"/>
                </a:cubicBezTo>
                <a:lnTo>
                  <a:pt x="5918580" y="1662286"/>
                </a:lnTo>
                <a:cubicBezTo>
                  <a:pt x="5904932" y="1657737"/>
                  <a:pt x="5891952" y="1650069"/>
                  <a:pt x="5877637" y="1648638"/>
                </a:cubicBezTo>
                <a:cubicBezTo>
                  <a:pt x="5832144" y="1644089"/>
                  <a:pt x="5786373" y="1641772"/>
                  <a:pt x="5741159" y="1634990"/>
                </a:cubicBezTo>
                <a:cubicBezTo>
                  <a:pt x="5695279" y="1628108"/>
                  <a:pt x="5651061" y="1608854"/>
                  <a:pt x="5604682" y="1607695"/>
                </a:cubicBezTo>
                <a:lnTo>
                  <a:pt x="5058771" y="1594047"/>
                </a:lnTo>
                <a:lnTo>
                  <a:pt x="4963237" y="1580399"/>
                </a:lnTo>
                <a:cubicBezTo>
                  <a:pt x="4935887" y="1576191"/>
                  <a:pt x="4908991" y="1568067"/>
                  <a:pt x="4881350" y="1566751"/>
                </a:cubicBezTo>
                <a:cubicBezTo>
                  <a:pt x="4717699" y="1558958"/>
                  <a:pt x="4553804" y="1557653"/>
                  <a:pt x="4390031" y="1553104"/>
                </a:cubicBezTo>
                <a:cubicBezTo>
                  <a:pt x="4330891" y="1557653"/>
                  <a:pt x="4271467" y="1559394"/>
                  <a:pt x="4212610" y="1566751"/>
                </a:cubicBezTo>
                <a:cubicBezTo>
                  <a:pt x="4198335" y="1568535"/>
                  <a:pt x="4186053" y="1580399"/>
                  <a:pt x="4171667" y="1580399"/>
                </a:cubicBezTo>
                <a:cubicBezTo>
                  <a:pt x="3953255" y="1580399"/>
                  <a:pt x="3734938" y="1571300"/>
                  <a:pt x="3516574" y="1566751"/>
                </a:cubicBezTo>
                <a:cubicBezTo>
                  <a:pt x="3466532" y="1562202"/>
                  <a:pt x="3416256" y="1559745"/>
                  <a:pt x="3366449" y="1553104"/>
                </a:cubicBezTo>
                <a:cubicBezTo>
                  <a:pt x="3347856" y="1550625"/>
                  <a:pt x="3330251" y="1543135"/>
                  <a:pt x="3311858" y="1539456"/>
                </a:cubicBezTo>
                <a:cubicBezTo>
                  <a:pt x="3284723" y="1534029"/>
                  <a:pt x="3257267" y="1530357"/>
                  <a:pt x="3229971" y="1525808"/>
                </a:cubicBezTo>
                <a:cubicBezTo>
                  <a:pt x="3164862" y="1499765"/>
                  <a:pt x="3149924" y="1492241"/>
                  <a:pt x="3079846" y="1471217"/>
                </a:cubicBezTo>
                <a:cubicBezTo>
                  <a:pt x="3028945" y="1455946"/>
                  <a:pt x="2998707" y="1453145"/>
                  <a:pt x="2943368" y="1443922"/>
                </a:cubicBezTo>
                <a:cubicBezTo>
                  <a:pt x="2929720" y="1430274"/>
                  <a:pt x="2918792" y="1413208"/>
                  <a:pt x="2902425" y="1402978"/>
                </a:cubicBezTo>
                <a:cubicBezTo>
                  <a:pt x="2881650" y="1389994"/>
                  <a:pt x="2856573" y="1385633"/>
                  <a:pt x="2834186" y="1375683"/>
                </a:cubicBezTo>
                <a:cubicBezTo>
                  <a:pt x="2732990" y="1330707"/>
                  <a:pt x="2822752" y="1362773"/>
                  <a:pt x="2738652" y="1334739"/>
                </a:cubicBezTo>
                <a:cubicBezTo>
                  <a:pt x="2711356" y="1307444"/>
                  <a:pt x="2693386" y="1265060"/>
                  <a:pt x="2656765" y="1252853"/>
                </a:cubicBezTo>
                <a:lnTo>
                  <a:pt x="2574879" y="1225557"/>
                </a:lnTo>
                <a:cubicBezTo>
                  <a:pt x="2532516" y="1211436"/>
                  <a:pt x="2521514" y="1209916"/>
                  <a:pt x="2479344" y="1184614"/>
                </a:cubicBezTo>
                <a:cubicBezTo>
                  <a:pt x="2451214" y="1167736"/>
                  <a:pt x="2420655" y="1153219"/>
                  <a:pt x="2397458" y="1130023"/>
                </a:cubicBezTo>
                <a:cubicBezTo>
                  <a:pt x="2367276" y="1099842"/>
                  <a:pt x="2353571" y="1080784"/>
                  <a:pt x="2315571" y="1061784"/>
                </a:cubicBezTo>
                <a:cubicBezTo>
                  <a:pt x="2302704" y="1055350"/>
                  <a:pt x="2287495" y="1054570"/>
                  <a:pt x="2274628" y="1048136"/>
                </a:cubicBezTo>
                <a:cubicBezTo>
                  <a:pt x="2259957" y="1040801"/>
                  <a:pt x="2248356" y="1028176"/>
                  <a:pt x="2233685" y="1020841"/>
                </a:cubicBezTo>
                <a:cubicBezTo>
                  <a:pt x="2220818" y="1014407"/>
                  <a:pt x="2205964" y="1012860"/>
                  <a:pt x="2192741" y="1007193"/>
                </a:cubicBezTo>
                <a:cubicBezTo>
                  <a:pt x="2174041" y="999179"/>
                  <a:pt x="2156347" y="988996"/>
                  <a:pt x="2138150" y="979898"/>
                </a:cubicBezTo>
                <a:cubicBezTo>
                  <a:pt x="2133601" y="961701"/>
                  <a:pt x="2134907" y="940914"/>
                  <a:pt x="2124503" y="925307"/>
                </a:cubicBezTo>
                <a:cubicBezTo>
                  <a:pt x="2115404" y="911659"/>
                  <a:pt x="2096013" y="908686"/>
                  <a:pt x="2083559" y="898011"/>
                </a:cubicBezTo>
                <a:cubicBezTo>
                  <a:pt x="1947431" y="781330"/>
                  <a:pt x="2124749" y="907274"/>
                  <a:pt x="1947082" y="788829"/>
                </a:cubicBezTo>
                <a:lnTo>
                  <a:pt x="1865195" y="734238"/>
                </a:lnTo>
                <a:cubicBezTo>
                  <a:pt x="1851547" y="725139"/>
                  <a:pt x="1837374" y="716784"/>
                  <a:pt x="1824252" y="706942"/>
                </a:cubicBezTo>
                <a:cubicBezTo>
                  <a:pt x="1806055" y="693294"/>
                  <a:pt x="1789545" y="677045"/>
                  <a:pt x="1769661" y="665999"/>
                </a:cubicBezTo>
                <a:cubicBezTo>
                  <a:pt x="1588609" y="565416"/>
                  <a:pt x="1783065" y="686350"/>
                  <a:pt x="1660479" y="625056"/>
                </a:cubicBezTo>
                <a:cubicBezTo>
                  <a:pt x="1566768" y="578200"/>
                  <a:pt x="1682946" y="610442"/>
                  <a:pt x="1551297" y="584113"/>
                </a:cubicBezTo>
                <a:cubicBezTo>
                  <a:pt x="1533100" y="575014"/>
                  <a:pt x="1515405" y="564831"/>
                  <a:pt x="1496705" y="556817"/>
                </a:cubicBezTo>
                <a:cubicBezTo>
                  <a:pt x="1472149" y="546293"/>
                  <a:pt x="1425151" y="534851"/>
                  <a:pt x="1401171" y="529522"/>
                </a:cubicBezTo>
                <a:cubicBezTo>
                  <a:pt x="1378527" y="524490"/>
                  <a:pt x="1355970" y="518584"/>
                  <a:pt x="1332932" y="515874"/>
                </a:cubicBezTo>
                <a:cubicBezTo>
                  <a:pt x="1278527" y="509473"/>
                  <a:pt x="1223750" y="506775"/>
                  <a:pt x="1169159" y="502226"/>
                </a:cubicBezTo>
                <a:lnTo>
                  <a:pt x="691488" y="515874"/>
                </a:lnTo>
                <a:cubicBezTo>
                  <a:pt x="562571" y="520930"/>
                  <a:pt x="437547" y="532486"/>
                  <a:pt x="309350" y="543169"/>
                </a:cubicBezTo>
                <a:cubicBezTo>
                  <a:pt x="259308" y="538620"/>
                  <a:pt x="208358" y="540050"/>
                  <a:pt x="159225" y="529522"/>
                </a:cubicBezTo>
                <a:cubicBezTo>
                  <a:pt x="143187" y="526085"/>
                  <a:pt x="133271" y="508888"/>
                  <a:pt x="118282" y="502226"/>
                </a:cubicBezTo>
                <a:cubicBezTo>
                  <a:pt x="91990" y="490540"/>
                  <a:pt x="36395" y="474930"/>
                  <a:pt x="36395" y="474930"/>
                </a:cubicBezTo>
                <a:cubicBezTo>
                  <a:pt x="0" y="365749"/>
                  <a:pt x="36395" y="502225"/>
                  <a:pt x="36395" y="393044"/>
                </a:cubicBezTo>
                <a:cubicBezTo>
                  <a:pt x="36395" y="315887"/>
                  <a:pt x="28292" y="300497"/>
                  <a:pt x="9100" y="242919"/>
                </a:cubicBezTo>
                <a:cubicBezTo>
                  <a:pt x="27208" y="152375"/>
                  <a:pt x="22747" y="197877"/>
                  <a:pt x="22747" y="106441"/>
                </a:cubicBezTo>
              </a:path>
            </a:pathLst>
          </a:custGeom>
          <a:solidFill>
            <a:schemeClr val="accent6">
              <a:lumMod val="50000"/>
            </a:schemeClr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4" name="Freeform 13"/>
          <p:cNvSpPr/>
          <p:nvPr/>
        </p:nvSpPr>
        <p:spPr>
          <a:xfrm>
            <a:off x="933450" y="2989263"/>
            <a:ext cx="7254875" cy="1939925"/>
          </a:xfrm>
          <a:custGeom>
            <a:avLst/>
            <a:gdLst>
              <a:gd name="connsiteX0" fmla="*/ 35160 w 7254826"/>
              <a:gd name="connsiteY0" fmla="*/ 26539 h 1939009"/>
              <a:gd name="connsiteX1" fmla="*/ 76103 w 7254826"/>
              <a:gd name="connsiteY1" fmla="*/ 40187 h 1939009"/>
              <a:gd name="connsiteX2" fmla="*/ 758491 w 7254826"/>
              <a:gd name="connsiteY2" fmla="*/ 40187 h 1939009"/>
              <a:gd name="connsiteX3" fmla="*/ 1072390 w 7254826"/>
              <a:gd name="connsiteY3" fmla="*/ 12891 h 1939009"/>
              <a:gd name="connsiteX4" fmla="*/ 1318050 w 7254826"/>
              <a:gd name="connsiteY4" fmla="*/ 26539 h 1939009"/>
              <a:gd name="connsiteX5" fmla="*/ 1427232 w 7254826"/>
              <a:gd name="connsiteY5" fmla="*/ 53835 h 1939009"/>
              <a:gd name="connsiteX6" fmla="*/ 1509118 w 7254826"/>
              <a:gd name="connsiteY6" fmla="*/ 81130 h 1939009"/>
              <a:gd name="connsiteX7" fmla="*/ 1604653 w 7254826"/>
              <a:gd name="connsiteY7" fmla="*/ 108426 h 1939009"/>
              <a:gd name="connsiteX8" fmla="*/ 1645596 w 7254826"/>
              <a:gd name="connsiteY8" fmla="*/ 135721 h 1939009"/>
              <a:gd name="connsiteX9" fmla="*/ 1741130 w 7254826"/>
              <a:gd name="connsiteY9" fmla="*/ 163017 h 1939009"/>
              <a:gd name="connsiteX10" fmla="*/ 1823017 w 7254826"/>
              <a:gd name="connsiteY10" fmla="*/ 217608 h 1939009"/>
              <a:gd name="connsiteX11" fmla="*/ 1863960 w 7254826"/>
              <a:gd name="connsiteY11" fmla="*/ 231256 h 1939009"/>
              <a:gd name="connsiteX12" fmla="*/ 1945847 w 7254826"/>
              <a:gd name="connsiteY12" fmla="*/ 272199 h 1939009"/>
              <a:gd name="connsiteX13" fmla="*/ 1986790 w 7254826"/>
              <a:gd name="connsiteY13" fmla="*/ 313142 h 1939009"/>
              <a:gd name="connsiteX14" fmla="*/ 2027733 w 7254826"/>
              <a:gd name="connsiteY14" fmla="*/ 340438 h 1939009"/>
              <a:gd name="connsiteX15" fmla="*/ 2055029 w 7254826"/>
              <a:gd name="connsiteY15" fmla="*/ 381381 h 1939009"/>
              <a:gd name="connsiteX16" fmla="*/ 2177859 w 7254826"/>
              <a:gd name="connsiteY16" fmla="*/ 476915 h 1939009"/>
              <a:gd name="connsiteX17" fmla="*/ 2259745 w 7254826"/>
              <a:gd name="connsiteY17" fmla="*/ 531506 h 1939009"/>
              <a:gd name="connsiteX18" fmla="*/ 2300688 w 7254826"/>
              <a:gd name="connsiteY18" fmla="*/ 545154 h 1939009"/>
              <a:gd name="connsiteX19" fmla="*/ 2341632 w 7254826"/>
              <a:gd name="connsiteY19" fmla="*/ 572450 h 1939009"/>
              <a:gd name="connsiteX20" fmla="*/ 2450814 w 7254826"/>
              <a:gd name="connsiteY20" fmla="*/ 613393 h 1939009"/>
              <a:gd name="connsiteX21" fmla="*/ 2491757 w 7254826"/>
              <a:gd name="connsiteY21" fmla="*/ 654336 h 1939009"/>
              <a:gd name="connsiteX22" fmla="*/ 2573644 w 7254826"/>
              <a:gd name="connsiteY22" fmla="*/ 708927 h 1939009"/>
              <a:gd name="connsiteX23" fmla="*/ 2655530 w 7254826"/>
              <a:gd name="connsiteY23" fmla="*/ 790814 h 1939009"/>
              <a:gd name="connsiteX24" fmla="*/ 2737417 w 7254826"/>
              <a:gd name="connsiteY24" fmla="*/ 872700 h 1939009"/>
              <a:gd name="connsiteX25" fmla="*/ 2832951 w 7254826"/>
              <a:gd name="connsiteY25" fmla="*/ 899996 h 1939009"/>
              <a:gd name="connsiteX26" fmla="*/ 2914838 w 7254826"/>
              <a:gd name="connsiteY26" fmla="*/ 927291 h 1939009"/>
              <a:gd name="connsiteX27" fmla="*/ 2996724 w 7254826"/>
              <a:gd name="connsiteY27" fmla="*/ 954587 h 1939009"/>
              <a:gd name="connsiteX28" fmla="*/ 3037668 w 7254826"/>
              <a:gd name="connsiteY28" fmla="*/ 968235 h 1939009"/>
              <a:gd name="connsiteX29" fmla="*/ 3133202 w 7254826"/>
              <a:gd name="connsiteY29" fmla="*/ 1009178 h 1939009"/>
              <a:gd name="connsiteX30" fmla="*/ 3174145 w 7254826"/>
              <a:gd name="connsiteY30" fmla="*/ 1022826 h 1939009"/>
              <a:gd name="connsiteX31" fmla="*/ 3419805 w 7254826"/>
              <a:gd name="connsiteY31" fmla="*/ 1036474 h 1939009"/>
              <a:gd name="connsiteX32" fmla="*/ 3569930 w 7254826"/>
              <a:gd name="connsiteY32" fmla="*/ 1077417 h 1939009"/>
              <a:gd name="connsiteX33" fmla="*/ 3679112 w 7254826"/>
              <a:gd name="connsiteY33" fmla="*/ 1104712 h 1939009"/>
              <a:gd name="connsiteX34" fmla="*/ 3883829 w 7254826"/>
              <a:gd name="connsiteY34" fmla="*/ 1118360 h 1939009"/>
              <a:gd name="connsiteX35" fmla="*/ 4143136 w 7254826"/>
              <a:gd name="connsiteY35" fmla="*/ 1104712 h 1939009"/>
              <a:gd name="connsiteX36" fmla="*/ 4238670 w 7254826"/>
              <a:gd name="connsiteY36" fmla="*/ 1091065 h 1939009"/>
              <a:gd name="connsiteX37" fmla="*/ 4880115 w 7254826"/>
              <a:gd name="connsiteY37" fmla="*/ 1104712 h 1939009"/>
              <a:gd name="connsiteX38" fmla="*/ 4962002 w 7254826"/>
              <a:gd name="connsiteY38" fmla="*/ 1118360 h 1939009"/>
              <a:gd name="connsiteX39" fmla="*/ 5030241 w 7254826"/>
              <a:gd name="connsiteY39" fmla="*/ 1132008 h 1939009"/>
              <a:gd name="connsiteX40" fmla="*/ 5398730 w 7254826"/>
              <a:gd name="connsiteY40" fmla="*/ 1104712 h 1939009"/>
              <a:gd name="connsiteX41" fmla="*/ 5780868 w 7254826"/>
              <a:gd name="connsiteY41" fmla="*/ 1118360 h 1939009"/>
              <a:gd name="connsiteX42" fmla="*/ 5862754 w 7254826"/>
              <a:gd name="connsiteY42" fmla="*/ 1159303 h 1939009"/>
              <a:gd name="connsiteX43" fmla="*/ 5917345 w 7254826"/>
              <a:gd name="connsiteY43" fmla="*/ 1186599 h 1939009"/>
              <a:gd name="connsiteX44" fmla="*/ 6026527 w 7254826"/>
              <a:gd name="connsiteY44" fmla="*/ 1213894 h 1939009"/>
              <a:gd name="connsiteX45" fmla="*/ 6108414 w 7254826"/>
              <a:gd name="connsiteY45" fmla="*/ 1241190 h 1939009"/>
              <a:gd name="connsiteX46" fmla="*/ 6627029 w 7254826"/>
              <a:gd name="connsiteY46" fmla="*/ 1282133 h 1939009"/>
              <a:gd name="connsiteX47" fmla="*/ 7022814 w 7254826"/>
              <a:gd name="connsiteY47" fmla="*/ 1268485 h 1939009"/>
              <a:gd name="connsiteX48" fmla="*/ 7118348 w 7254826"/>
              <a:gd name="connsiteY48" fmla="*/ 1282133 h 1939009"/>
              <a:gd name="connsiteX49" fmla="*/ 7227530 w 7254826"/>
              <a:gd name="connsiteY49" fmla="*/ 1295781 h 1939009"/>
              <a:gd name="connsiteX50" fmla="*/ 7227530 w 7254826"/>
              <a:gd name="connsiteY50" fmla="*/ 1418611 h 1939009"/>
              <a:gd name="connsiteX51" fmla="*/ 7254826 w 7254826"/>
              <a:gd name="connsiteY51" fmla="*/ 1732509 h 1939009"/>
              <a:gd name="connsiteX52" fmla="*/ 7241178 w 7254826"/>
              <a:gd name="connsiteY52" fmla="*/ 1800748 h 1939009"/>
              <a:gd name="connsiteX53" fmla="*/ 7200235 w 7254826"/>
              <a:gd name="connsiteY53" fmla="*/ 1828044 h 1939009"/>
              <a:gd name="connsiteX54" fmla="*/ 6927279 w 7254826"/>
              <a:gd name="connsiteY54" fmla="*/ 1814396 h 1939009"/>
              <a:gd name="connsiteX55" fmla="*/ 6490551 w 7254826"/>
              <a:gd name="connsiteY55" fmla="*/ 1828044 h 1939009"/>
              <a:gd name="connsiteX56" fmla="*/ 6149357 w 7254826"/>
              <a:gd name="connsiteY56" fmla="*/ 1841691 h 1939009"/>
              <a:gd name="connsiteX57" fmla="*/ 5726276 w 7254826"/>
              <a:gd name="connsiteY57" fmla="*/ 1855339 h 1939009"/>
              <a:gd name="connsiteX58" fmla="*/ 5562503 w 7254826"/>
              <a:gd name="connsiteY58" fmla="*/ 1841691 h 1939009"/>
              <a:gd name="connsiteX59" fmla="*/ 5521560 w 7254826"/>
              <a:gd name="connsiteY59" fmla="*/ 1828044 h 1939009"/>
              <a:gd name="connsiteX60" fmla="*/ 5030241 w 7254826"/>
              <a:gd name="connsiteY60" fmla="*/ 1800748 h 1939009"/>
              <a:gd name="connsiteX61" fmla="*/ 4852820 w 7254826"/>
              <a:gd name="connsiteY61" fmla="*/ 1759805 h 1939009"/>
              <a:gd name="connsiteX62" fmla="*/ 4716342 w 7254826"/>
              <a:gd name="connsiteY62" fmla="*/ 1718862 h 1939009"/>
              <a:gd name="connsiteX63" fmla="*/ 4566217 w 7254826"/>
              <a:gd name="connsiteY63" fmla="*/ 1691566 h 1939009"/>
              <a:gd name="connsiteX64" fmla="*/ 4484330 w 7254826"/>
              <a:gd name="connsiteY64" fmla="*/ 1664271 h 1939009"/>
              <a:gd name="connsiteX65" fmla="*/ 4443387 w 7254826"/>
              <a:gd name="connsiteY65" fmla="*/ 1650623 h 1939009"/>
              <a:gd name="connsiteX66" fmla="*/ 4388796 w 7254826"/>
              <a:gd name="connsiteY66" fmla="*/ 1636975 h 1939009"/>
              <a:gd name="connsiteX67" fmla="*/ 4347853 w 7254826"/>
              <a:gd name="connsiteY67" fmla="*/ 1623327 h 1939009"/>
              <a:gd name="connsiteX68" fmla="*/ 4279614 w 7254826"/>
              <a:gd name="connsiteY68" fmla="*/ 1609680 h 1939009"/>
              <a:gd name="connsiteX69" fmla="*/ 4238670 w 7254826"/>
              <a:gd name="connsiteY69" fmla="*/ 1596032 h 1939009"/>
              <a:gd name="connsiteX70" fmla="*/ 4115841 w 7254826"/>
              <a:gd name="connsiteY70" fmla="*/ 1582384 h 1939009"/>
              <a:gd name="connsiteX71" fmla="*/ 4074897 w 7254826"/>
              <a:gd name="connsiteY71" fmla="*/ 1568736 h 1939009"/>
              <a:gd name="connsiteX72" fmla="*/ 4020306 w 7254826"/>
              <a:gd name="connsiteY72" fmla="*/ 1555088 h 1939009"/>
              <a:gd name="connsiteX73" fmla="*/ 3952068 w 7254826"/>
              <a:gd name="connsiteY73" fmla="*/ 1527793 h 1939009"/>
              <a:gd name="connsiteX74" fmla="*/ 3870181 w 7254826"/>
              <a:gd name="connsiteY74" fmla="*/ 1514145 h 1939009"/>
              <a:gd name="connsiteX75" fmla="*/ 3815590 w 7254826"/>
              <a:gd name="connsiteY75" fmla="*/ 1500497 h 1939009"/>
              <a:gd name="connsiteX76" fmla="*/ 3706408 w 7254826"/>
              <a:gd name="connsiteY76" fmla="*/ 1459554 h 1939009"/>
              <a:gd name="connsiteX77" fmla="*/ 3665465 w 7254826"/>
              <a:gd name="connsiteY77" fmla="*/ 1445906 h 1939009"/>
              <a:gd name="connsiteX78" fmla="*/ 2409870 w 7254826"/>
              <a:gd name="connsiteY78" fmla="*/ 1418611 h 1939009"/>
              <a:gd name="connsiteX79" fmla="*/ 1768426 w 7254826"/>
              <a:gd name="connsiteY79" fmla="*/ 1432259 h 1939009"/>
              <a:gd name="connsiteX80" fmla="*/ 1727482 w 7254826"/>
              <a:gd name="connsiteY80" fmla="*/ 1445906 h 1939009"/>
              <a:gd name="connsiteX81" fmla="*/ 1618300 w 7254826"/>
              <a:gd name="connsiteY81" fmla="*/ 1473202 h 1939009"/>
              <a:gd name="connsiteX82" fmla="*/ 1522766 w 7254826"/>
              <a:gd name="connsiteY82" fmla="*/ 1514145 h 1939009"/>
              <a:gd name="connsiteX83" fmla="*/ 1372641 w 7254826"/>
              <a:gd name="connsiteY83" fmla="*/ 1527793 h 1939009"/>
              <a:gd name="connsiteX84" fmla="*/ 1017799 w 7254826"/>
              <a:gd name="connsiteY84" fmla="*/ 1555088 h 1939009"/>
              <a:gd name="connsiteX85" fmla="*/ 894969 w 7254826"/>
              <a:gd name="connsiteY85" fmla="*/ 1596032 h 1939009"/>
              <a:gd name="connsiteX86" fmla="*/ 799435 w 7254826"/>
              <a:gd name="connsiteY86" fmla="*/ 1609680 h 1939009"/>
              <a:gd name="connsiteX87" fmla="*/ 253524 w 7254826"/>
              <a:gd name="connsiteY87" fmla="*/ 1596032 h 1939009"/>
              <a:gd name="connsiteX88" fmla="*/ 76103 w 7254826"/>
              <a:gd name="connsiteY88" fmla="*/ 1555088 h 1939009"/>
              <a:gd name="connsiteX89" fmla="*/ 35160 w 7254826"/>
              <a:gd name="connsiteY89" fmla="*/ 1541441 h 1939009"/>
              <a:gd name="connsiteX90" fmla="*/ 35160 w 7254826"/>
              <a:gd name="connsiteY90" fmla="*/ 1282133 h 1939009"/>
              <a:gd name="connsiteX91" fmla="*/ 62456 w 7254826"/>
              <a:gd name="connsiteY91" fmla="*/ 1118360 h 1939009"/>
              <a:gd name="connsiteX92" fmla="*/ 62456 w 7254826"/>
              <a:gd name="connsiteY92" fmla="*/ 258551 h 1939009"/>
              <a:gd name="connsiteX93" fmla="*/ 35160 w 7254826"/>
              <a:gd name="connsiteY93" fmla="*/ 176665 h 1939009"/>
              <a:gd name="connsiteX94" fmla="*/ 35160 w 7254826"/>
              <a:gd name="connsiteY94" fmla="*/ 26539 h 1939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7254826" h="1939009">
                <a:moveTo>
                  <a:pt x="35160" y="26539"/>
                </a:moveTo>
                <a:cubicBezTo>
                  <a:pt x="48808" y="31088"/>
                  <a:pt x="61776" y="38885"/>
                  <a:pt x="76103" y="40187"/>
                </a:cubicBezTo>
                <a:cubicBezTo>
                  <a:pt x="351939" y="65263"/>
                  <a:pt x="451656" y="50085"/>
                  <a:pt x="758491" y="40187"/>
                </a:cubicBezTo>
                <a:cubicBezTo>
                  <a:pt x="879053" y="0"/>
                  <a:pt x="828166" y="12891"/>
                  <a:pt x="1072390" y="12891"/>
                </a:cubicBezTo>
                <a:cubicBezTo>
                  <a:pt x="1154403" y="12891"/>
                  <a:pt x="1236163" y="21990"/>
                  <a:pt x="1318050" y="26539"/>
                </a:cubicBezTo>
                <a:cubicBezTo>
                  <a:pt x="1354444" y="35638"/>
                  <a:pt x="1391643" y="41972"/>
                  <a:pt x="1427232" y="53835"/>
                </a:cubicBezTo>
                <a:cubicBezTo>
                  <a:pt x="1454527" y="62933"/>
                  <a:pt x="1481205" y="74152"/>
                  <a:pt x="1509118" y="81130"/>
                </a:cubicBezTo>
                <a:cubicBezTo>
                  <a:pt x="1526609" y="85503"/>
                  <a:pt x="1585074" y="98636"/>
                  <a:pt x="1604653" y="108426"/>
                </a:cubicBezTo>
                <a:cubicBezTo>
                  <a:pt x="1619324" y="115761"/>
                  <a:pt x="1630925" y="128386"/>
                  <a:pt x="1645596" y="135721"/>
                </a:cubicBezTo>
                <a:cubicBezTo>
                  <a:pt x="1665176" y="145511"/>
                  <a:pt x="1723637" y="158644"/>
                  <a:pt x="1741130" y="163017"/>
                </a:cubicBezTo>
                <a:cubicBezTo>
                  <a:pt x="1768426" y="181214"/>
                  <a:pt x="1791895" y="207234"/>
                  <a:pt x="1823017" y="217608"/>
                </a:cubicBezTo>
                <a:cubicBezTo>
                  <a:pt x="1836665" y="222157"/>
                  <a:pt x="1851093" y="224822"/>
                  <a:pt x="1863960" y="231256"/>
                </a:cubicBezTo>
                <a:cubicBezTo>
                  <a:pt x="1969784" y="284168"/>
                  <a:pt x="1842935" y="237895"/>
                  <a:pt x="1945847" y="272199"/>
                </a:cubicBezTo>
                <a:cubicBezTo>
                  <a:pt x="1959495" y="285847"/>
                  <a:pt x="1971963" y="300786"/>
                  <a:pt x="1986790" y="313142"/>
                </a:cubicBezTo>
                <a:cubicBezTo>
                  <a:pt x="1999391" y="323643"/>
                  <a:pt x="2016135" y="328840"/>
                  <a:pt x="2027733" y="340438"/>
                </a:cubicBezTo>
                <a:cubicBezTo>
                  <a:pt x="2039331" y="352036"/>
                  <a:pt x="2044132" y="369122"/>
                  <a:pt x="2055029" y="381381"/>
                </a:cubicBezTo>
                <a:cubicBezTo>
                  <a:pt x="2132554" y="468596"/>
                  <a:pt x="2105711" y="452867"/>
                  <a:pt x="2177859" y="476915"/>
                </a:cubicBezTo>
                <a:cubicBezTo>
                  <a:pt x="2205154" y="495112"/>
                  <a:pt x="2228624" y="521132"/>
                  <a:pt x="2259745" y="531506"/>
                </a:cubicBezTo>
                <a:cubicBezTo>
                  <a:pt x="2273393" y="536055"/>
                  <a:pt x="2287821" y="538720"/>
                  <a:pt x="2300688" y="545154"/>
                </a:cubicBezTo>
                <a:cubicBezTo>
                  <a:pt x="2315359" y="552490"/>
                  <a:pt x="2326961" y="565114"/>
                  <a:pt x="2341632" y="572450"/>
                </a:cubicBezTo>
                <a:cubicBezTo>
                  <a:pt x="2374269" y="588768"/>
                  <a:pt x="2415379" y="601581"/>
                  <a:pt x="2450814" y="613393"/>
                </a:cubicBezTo>
                <a:cubicBezTo>
                  <a:pt x="2464462" y="627041"/>
                  <a:pt x="2476522" y="642487"/>
                  <a:pt x="2491757" y="654336"/>
                </a:cubicBezTo>
                <a:cubicBezTo>
                  <a:pt x="2517652" y="674476"/>
                  <a:pt x="2550447" y="685730"/>
                  <a:pt x="2573644" y="708927"/>
                </a:cubicBezTo>
                <a:cubicBezTo>
                  <a:pt x="2600939" y="736223"/>
                  <a:pt x="2632369" y="759933"/>
                  <a:pt x="2655530" y="790814"/>
                </a:cubicBezTo>
                <a:cubicBezTo>
                  <a:pt x="2689712" y="836390"/>
                  <a:pt x="2689519" y="848751"/>
                  <a:pt x="2737417" y="872700"/>
                </a:cubicBezTo>
                <a:cubicBezTo>
                  <a:pt x="2760352" y="884167"/>
                  <a:pt x="2811085" y="893436"/>
                  <a:pt x="2832951" y="899996"/>
                </a:cubicBezTo>
                <a:cubicBezTo>
                  <a:pt x="2860510" y="908264"/>
                  <a:pt x="2887542" y="918193"/>
                  <a:pt x="2914838" y="927291"/>
                </a:cubicBezTo>
                <a:lnTo>
                  <a:pt x="2996724" y="954587"/>
                </a:lnTo>
                <a:cubicBezTo>
                  <a:pt x="3010372" y="959136"/>
                  <a:pt x="3025698" y="960255"/>
                  <a:pt x="3037668" y="968235"/>
                </a:cubicBezTo>
                <a:cubicBezTo>
                  <a:pt x="3099998" y="1009788"/>
                  <a:pt x="3056088" y="987145"/>
                  <a:pt x="3133202" y="1009178"/>
                </a:cubicBezTo>
                <a:cubicBezTo>
                  <a:pt x="3147034" y="1013130"/>
                  <a:pt x="3159824" y="1021462"/>
                  <a:pt x="3174145" y="1022826"/>
                </a:cubicBezTo>
                <a:cubicBezTo>
                  <a:pt x="3255788" y="1030602"/>
                  <a:pt x="3337918" y="1031925"/>
                  <a:pt x="3419805" y="1036474"/>
                </a:cubicBezTo>
                <a:cubicBezTo>
                  <a:pt x="3595487" y="1095034"/>
                  <a:pt x="3415599" y="1038834"/>
                  <a:pt x="3569930" y="1077417"/>
                </a:cubicBezTo>
                <a:cubicBezTo>
                  <a:pt x="3633810" y="1093387"/>
                  <a:pt x="3595265" y="1096328"/>
                  <a:pt x="3679112" y="1104712"/>
                </a:cubicBezTo>
                <a:cubicBezTo>
                  <a:pt x="3747163" y="1111517"/>
                  <a:pt x="3815590" y="1113811"/>
                  <a:pt x="3883829" y="1118360"/>
                </a:cubicBezTo>
                <a:cubicBezTo>
                  <a:pt x="3970265" y="1113811"/>
                  <a:pt x="4056836" y="1111350"/>
                  <a:pt x="4143136" y="1104712"/>
                </a:cubicBezTo>
                <a:cubicBezTo>
                  <a:pt x="4175209" y="1102245"/>
                  <a:pt x="4206502" y="1091065"/>
                  <a:pt x="4238670" y="1091065"/>
                </a:cubicBezTo>
                <a:cubicBezTo>
                  <a:pt x="4452533" y="1091065"/>
                  <a:pt x="4666300" y="1100163"/>
                  <a:pt x="4880115" y="1104712"/>
                </a:cubicBezTo>
                <a:lnTo>
                  <a:pt x="4962002" y="1118360"/>
                </a:lnTo>
                <a:cubicBezTo>
                  <a:pt x="4984825" y="1122510"/>
                  <a:pt x="5007044" y="1132008"/>
                  <a:pt x="5030241" y="1132008"/>
                </a:cubicBezTo>
                <a:cubicBezTo>
                  <a:pt x="5114152" y="1132008"/>
                  <a:pt x="5303164" y="1113400"/>
                  <a:pt x="5398730" y="1104712"/>
                </a:cubicBezTo>
                <a:cubicBezTo>
                  <a:pt x="5526109" y="1109261"/>
                  <a:pt x="5653672" y="1110154"/>
                  <a:pt x="5780868" y="1118360"/>
                </a:cubicBezTo>
                <a:cubicBezTo>
                  <a:pt x="5816125" y="1120635"/>
                  <a:pt x="5834066" y="1142910"/>
                  <a:pt x="5862754" y="1159303"/>
                </a:cubicBezTo>
                <a:cubicBezTo>
                  <a:pt x="5880418" y="1169397"/>
                  <a:pt x="5898645" y="1178585"/>
                  <a:pt x="5917345" y="1186599"/>
                </a:cubicBezTo>
                <a:cubicBezTo>
                  <a:pt x="5965661" y="1207306"/>
                  <a:pt x="5967777" y="1197872"/>
                  <a:pt x="6026527" y="1213894"/>
                </a:cubicBezTo>
                <a:cubicBezTo>
                  <a:pt x="6054285" y="1221464"/>
                  <a:pt x="6079771" y="1238462"/>
                  <a:pt x="6108414" y="1241190"/>
                </a:cubicBezTo>
                <a:cubicBezTo>
                  <a:pt x="6472139" y="1275830"/>
                  <a:pt x="6299216" y="1262850"/>
                  <a:pt x="6627029" y="1282133"/>
                </a:cubicBezTo>
                <a:cubicBezTo>
                  <a:pt x="6758957" y="1277584"/>
                  <a:pt x="6890807" y="1268485"/>
                  <a:pt x="7022814" y="1268485"/>
                </a:cubicBezTo>
                <a:cubicBezTo>
                  <a:pt x="7054982" y="1268485"/>
                  <a:pt x="7086462" y="1277881"/>
                  <a:pt x="7118348" y="1282133"/>
                </a:cubicBezTo>
                <a:lnTo>
                  <a:pt x="7227530" y="1295781"/>
                </a:lnTo>
                <a:cubicBezTo>
                  <a:pt x="7201489" y="1373902"/>
                  <a:pt x="7218523" y="1301517"/>
                  <a:pt x="7227530" y="1418611"/>
                </a:cubicBezTo>
                <a:cubicBezTo>
                  <a:pt x="7251953" y="1736103"/>
                  <a:pt x="7210781" y="1600378"/>
                  <a:pt x="7254826" y="1732509"/>
                </a:cubicBezTo>
                <a:cubicBezTo>
                  <a:pt x="7250277" y="1755255"/>
                  <a:pt x="7252687" y="1780607"/>
                  <a:pt x="7241178" y="1800748"/>
                </a:cubicBezTo>
                <a:cubicBezTo>
                  <a:pt x="7233040" y="1814989"/>
                  <a:pt x="7216622" y="1827332"/>
                  <a:pt x="7200235" y="1828044"/>
                </a:cubicBezTo>
                <a:lnTo>
                  <a:pt x="6927279" y="1814396"/>
                </a:lnTo>
                <a:cubicBezTo>
                  <a:pt x="6664801" y="1788148"/>
                  <a:pt x="6893491" y="1802325"/>
                  <a:pt x="6490551" y="1828044"/>
                </a:cubicBezTo>
                <a:cubicBezTo>
                  <a:pt x="6376960" y="1835294"/>
                  <a:pt x="6263088" y="1837142"/>
                  <a:pt x="6149357" y="1841691"/>
                </a:cubicBezTo>
                <a:cubicBezTo>
                  <a:pt x="6003384" y="1939009"/>
                  <a:pt x="6116862" y="1874869"/>
                  <a:pt x="5726276" y="1855339"/>
                </a:cubicBezTo>
                <a:cubicBezTo>
                  <a:pt x="5671564" y="1852603"/>
                  <a:pt x="5617094" y="1846240"/>
                  <a:pt x="5562503" y="1841691"/>
                </a:cubicBezTo>
                <a:cubicBezTo>
                  <a:pt x="5548855" y="1837142"/>
                  <a:pt x="5535516" y="1831533"/>
                  <a:pt x="5521560" y="1828044"/>
                </a:cubicBezTo>
                <a:cubicBezTo>
                  <a:pt x="5362396" y="1788254"/>
                  <a:pt x="5187970" y="1805836"/>
                  <a:pt x="5030241" y="1800748"/>
                </a:cubicBezTo>
                <a:cubicBezTo>
                  <a:pt x="4889311" y="1753772"/>
                  <a:pt x="5008730" y="1788153"/>
                  <a:pt x="4852820" y="1759805"/>
                </a:cubicBezTo>
                <a:cubicBezTo>
                  <a:pt x="4773408" y="1745366"/>
                  <a:pt x="4811281" y="1742597"/>
                  <a:pt x="4716342" y="1718862"/>
                </a:cubicBezTo>
                <a:cubicBezTo>
                  <a:pt x="4630544" y="1697412"/>
                  <a:pt x="4680320" y="1707867"/>
                  <a:pt x="4566217" y="1691566"/>
                </a:cubicBezTo>
                <a:lnTo>
                  <a:pt x="4484330" y="1664271"/>
                </a:lnTo>
                <a:cubicBezTo>
                  <a:pt x="4470682" y="1659722"/>
                  <a:pt x="4457343" y="1654112"/>
                  <a:pt x="4443387" y="1650623"/>
                </a:cubicBezTo>
                <a:cubicBezTo>
                  <a:pt x="4425190" y="1646074"/>
                  <a:pt x="4406831" y="1642128"/>
                  <a:pt x="4388796" y="1636975"/>
                </a:cubicBezTo>
                <a:cubicBezTo>
                  <a:pt x="4374964" y="1633023"/>
                  <a:pt x="4361809" y="1626816"/>
                  <a:pt x="4347853" y="1623327"/>
                </a:cubicBezTo>
                <a:cubicBezTo>
                  <a:pt x="4325349" y="1617701"/>
                  <a:pt x="4302118" y="1615306"/>
                  <a:pt x="4279614" y="1609680"/>
                </a:cubicBezTo>
                <a:cubicBezTo>
                  <a:pt x="4265657" y="1606191"/>
                  <a:pt x="4252861" y="1598397"/>
                  <a:pt x="4238670" y="1596032"/>
                </a:cubicBezTo>
                <a:cubicBezTo>
                  <a:pt x="4198036" y="1589259"/>
                  <a:pt x="4156784" y="1586933"/>
                  <a:pt x="4115841" y="1582384"/>
                </a:cubicBezTo>
                <a:cubicBezTo>
                  <a:pt x="4102193" y="1577835"/>
                  <a:pt x="4088730" y="1572688"/>
                  <a:pt x="4074897" y="1568736"/>
                </a:cubicBezTo>
                <a:cubicBezTo>
                  <a:pt x="4056862" y="1563583"/>
                  <a:pt x="4038101" y="1561020"/>
                  <a:pt x="4020306" y="1555088"/>
                </a:cubicBezTo>
                <a:cubicBezTo>
                  <a:pt x="3997065" y="1547341"/>
                  <a:pt x="3975703" y="1534239"/>
                  <a:pt x="3952068" y="1527793"/>
                </a:cubicBezTo>
                <a:cubicBezTo>
                  <a:pt x="3925371" y="1520512"/>
                  <a:pt x="3897316" y="1519572"/>
                  <a:pt x="3870181" y="1514145"/>
                </a:cubicBezTo>
                <a:cubicBezTo>
                  <a:pt x="3851788" y="1510466"/>
                  <a:pt x="3833787" y="1505046"/>
                  <a:pt x="3815590" y="1500497"/>
                </a:cubicBezTo>
                <a:cubicBezTo>
                  <a:pt x="3748191" y="1455565"/>
                  <a:pt x="3800850" y="1483165"/>
                  <a:pt x="3706408" y="1459554"/>
                </a:cubicBezTo>
                <a:cubicBezTo>
                  <a:pt x="3692452" y="1456065"/>
                  <a:pt x="3679844" y="1446360"/>
                  <a:pt x="3665465" y="1445906"/>
                </a:cubicBezTo>
                <a:lnTo>
                  <a:pt x="2409870" y="1418611"/>
                </a:lnTo>
                <a:lnTo>
                  <a:pt x="1768426" y="1432259"/>
                </a:lnTo>
                <a:cubicBezTo>
                  <a:pt x="1754051" y="1432834"/>
                  <a:pt x="1741361" y="1442121"/>
                  <a:pt x="1727482" y="1445906"/>
                </a:cubicBezTo>
                <a:cubicBezTo>
                  <a:pt x="1691290" y="1455777"/>
                  <a:pt x="1651854" y="1456425"/>
                  <a:pt x="1618300" y="1473202"/>
                </a:cubicBezTo>
                <a:cubicBezTo>
                  <a:pt x="1596283" y="1484210"/>
                  <a:pt x="1550878" y="1510129"/>
                  <a:pt x="1522766" y="1514145"/>
                </a:cubicBezTo>
                <a:cubicBezTo>
                  <a:pt x="1473023" y="1521251"/>
                  <a:pt x="1422683" y="1523244"/>
                  <a:pt x="1372641" y="1527793"/>
                </a:cubicBezTo>
                <a:cubicBezTo>
                  <a:pt x="1209996" y="1568455"/>
                  <a:pt x="1394786" y="1526090"/>
                  <a:pt x="1017799" y="1555088"/>
                </a:cubicBezTo>
                <a:cubicBezTo>
                  <a:pt x="960964" y="1559460"/>
                  <a:pt x="952512" y="1581646"/>
                  <a:pt x="894969" y="1596032"/>
                </a:cubicBezTo>
                <a:cubicBezTo>
                  <a:pt x="863762" y="1603834"/>
                  <a:pt x="831280" y="1605131"/>
                  <a:pt x="799435" y="1609680"/>
                </a:cubicBezTo>
                <a:lnTo>
                  <a:pt x="253524" y="1596032"/>
                </a:lnTo>
                <a:cubicBezTo>
                  <a:pt x="172285" y="1592575"/>
                  <a:pt x="150245" y="1579802"/>
                  <a:pt x="76103" y="1555088"/>
                </a:cubicBezTo>
                <a:lnTo>
                  <a:pt x="35160" y="1541441"/>
                </a:lnTo>
                <a:cubicBezTo>
                  <a:pt x="0" y="1435962"/>
                  <a:pt x="12752" y="1491268"/>
                  <a:pt x="35160" y="1282133"/>
                </a:cubicBezTo>
                <a:cubicBezTo>
                  <a:pt x="41056" y="1227104"/>
                  <a:pt x="62456" y="1118360"/>
                  <a:pt x="62456" y="1118360"/>
                </a:cubicBezTo>
                <a:cubicBezTo>
                  <a:pt x="78763" y="759580"/>
                  <a:pt x="89368" y="680170"/>
                  <a:pt x="62456" y="258551"/>
                </a:cubicBezTo>
                <a:cubicBezTo>
                  <a:pt x="60623" y="229838"/>
                  <a:pt x="35160" y="205437"/>
                  <a:pt x="35160" y="176665"/>
                </a:cubicBezTo>
                <a:lnTo>
                  <a:pt x="35160" y="26539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6" name="Freeform 15"/>
          <p:cNvSpPr/>
          <p:nvPr/>
        </p:nvSpPr>
        <p:spPr>
          <a:xfrm>
            <a:off x="968375" y="4394200"/>
            <a:ext cx="5022850" cy="512763"/>
          </a:xfrm>
          <a:custGeom>
            <a:avLst/>
            <a:gdLst>
              <a:gd name="connsiteX0" fmla="*/ 723331 w 5022376"/>
              <a:gd name="connsiteY0" fmla="*/ 218364 h 512173"/>
              <a:gd name="connsiteX1" fmla="*/ 941696 w 5022376"/>
              <a:gd name="connsiteY1" fmla="*/ 191069 h 512173"/>
              <a:gd name="connsiteX2" fmla="*/ 982639 w 5022376"/>
              <a:gd name="connsiteY2" fmla="*/ 177421 h 512173"/>
              <a:gd name="connsiteX3" fmla="*/ 1091821 w 5022376"/>
              <a:gd name="connsiteY3" fmla="*/ 150125 h 512173"/>
              <a:gd name="connsiteX4" fmla="*/ 1160060 w 5022376"/>
              <a:gd name="connsiteY4" fmla="*/ 136478 h 512173"/>
              <a:gd name="connsiteX5" fmla="*/ 1241946 w 5022376"/>
              <a:gd name="connsiteY5" fmla="*/ 122830 h 512173"/>
              <a:gd name="connsiteX6" fmla="*/ 1323833 w 5022376"/>
              <a:gd name="connsiteY6" fmla="*/ 95534 h 512173"/>
              <a:gd name="connsiteX7" fmla="*/ 1473958 w 5022376"/>
              <a:gd name="connsiteY7" fmla="*/ 81887 h 512173"/>
              <a:gd name="connsiteX8" fmla="*/ 1610436 w 5022376"/>
              <a:gd name="connsiteY8" fmla="*/ 40943 h 512173"/>
              <a:gd name="connsiteX9" fmla="*/ 1651379 w 5022376"/>
              <a:gd name="connsiteY9" fmla="*/ 27296 h 512173"/>
              <a:gd name="connsiteX10" fmla="*/ 1692322 w 5022376"/>
              <a:gd name="connsiteY10" fmla="*/ 13648 h 512173"/>
              <a:gd name="connsiteX11" fmla="*/ 1992573 w 5022376"/>
              <a:gd name="connsiteY11" fmla="*/ 0 h 512173"/>
              <a:gd name="connsiteX12" fmla="*/ 3425588 w 5022376"/>
              <a:gd name="connsiteY12" fmla="*/ 27296 h 512173"/>
              <a:gd name="connsiteX13" fmla="*/ 3466531 w 5022376"/>
              <a:gd name="connsiteY13" fmla="*/ 40943 h 512173"/>
              <a:gd name="connsiteX14" fmla="*/ 3534770 w 5022376"/>
              <a:gd name="connsiteY14" fmla="*/ 54591 h 512173"/>
              <a:gd name="connsiteX15" fmla="*/ 3589361 w 5022376"/>
              <a:gd name="connsiteY15" fmla="*/ 68239 h 512173"/>
              <a:gd name="connsiteX16" fmla="*/ 3698543 w 5022376"/>
              <a:gd name="connsiteY16" fmla="*/ 81887 h 512173"/>
              <a:gd name="connsiteX17" fmla="*/ 3794078 w 5022376"/>
              <a:gd name="connsiteY17" fmla="*/ 95534 h 512173"/>
              <a:gd name="connsiteX18" fmla="*/ 3835021 w 5022376"/>
              <a:gd name="connsiteY18" fmla="*/ 122830 h 512173"/>
              <a:gd name="connsiteX19" fmla="*/ 3889612 w 5022376"/>
              <a:gd name="connsiteY19" fmla="*/ 136478 h 512173"/>
              <a:gd name="connsiteX20" fmla="*/ 4053385 w 5022376"/>
              <a:gd name="connsiteY20" fmla="*/ 177421 h 512173"/>
              <a:gd name="connsiteX21" fmla="*/ 4148919 w 5022376"/>
              <a:gd name="connsiteY21" fmla="*/ 204717 h 512173"/>
              <a:gd name="connsiteX22" fmla="*/ 4203510 w 5022376"/>
              <a:gd name="connsiteY22" fmla="*/ 218364 h 512173"/>
              <a:gd name="connsiteX23" fmla="*/ 4244454 w 5022376"/>
              <a:gd name="connsiteY23" fmla="*/ 232012 h 512173"/>
              <a:gd name="connsiteX24" fmla="*/ 4367284 w 5022376"/>
              <a:gd name="connsiteY24" fmla="*/ 245660 h 512173"/>
              <a:gd name="connsiteX25" fmla="*/ 4476466 w 5022376"/>
              <a:gd name="connsiteY25" fmla="*/ 272955 h 512173"/>
              <a:gd name="connsiteX26" fmla="*/ 4531057 w 5022376"/>
              <a:gd name="connsiteY26" fmla="*/ 286603 h 512173"/>
              <a:gd name="connsiteX27" fmla="*/ 4572000 w 5022376"/>
              <a:gd name="connsiteY27" fmla="*/ 300251 h 512173"/>
              <a:gd name="connsiteX28" fmla="*/ 4667534 w 5022376"/>
              <a:gd name="connsiteY28" fmla="*/ 313899 h 512173"/>
              <a:gd name="connsiteX29" fmla="*/ 4708478 w 5022376"/>
              <a:gd name="connsiteY29" fmla="*/ 327546 h 512173"/>
              <a:gd name="connsiteX30" fmla="*/ 4831308 w 5022376"/>
              <a:gd name="connsiteY30" fmla="*/ 354842 h 512173"/>
              <a:gd name="connsiteX31" fmla="*/ 4872251 w 5022376"/>
              <a:gd name="connsiteY31" fmla="*/ 368490 h 512173"/>
              <a:gd name="connsiteX32" fmla="*/ 4926842 w 5022376"/>
              <a:gd name="connsiteY32" fmla="*/ 395785 h 512173"/>
              <a:gd name="connsiteX33" fmla="*/ 5022376 w 5022376"/>
              <a:gd name="connsiteY33" fmla="*/ 409433 h 512173"/>
              <a:gd name="connsiteX34" fmla="*/ 4981433 w 5022376"/>
              <a:gd name="connsiteY34" fmla="*/ 436728 h 512173"/>
              <a:gd name="connsiteX35" fmla="*/ 4940490 w 5022376"/>
              <a:gd name="connsiteY35" fmla="*/ 450376 h 512173"/>
              <a:gd name="connsiteX36" fmla="*/ 4299045 w 5022376"/>
              <a:gd name="connsiteY36" fmla="*/ 464024 h 512173"/>
              <a:gd name="connsiteX37" fmla="*/ 1446663 w 5022376"/>
              <a:gd name="connsiteY37" fmla="*/ 450376 h 512173"/>
              <a:gd name="connsiteX38" fmla="*/ 1050878 w 5022376"/>
              <a:gd name="connsiteY38" fmla="*/ 464024 h 512173"/>
              <a:gd name="connsiteX39" fmla="*/ 218364 w 5022376"/>
              <a:gd name="connsiteY39" fmla="*/ 477672 h 512173"/>
              <a:gd name="connsiteX40" fmla="*/ 13648 w 5022376"/>
              <a:gd name="connsiteY40" fmla="*/ 423081 h 512173"/>
              <a:gd name="connsiteX41" fmla="*/ 0 w 5022376"/>
              <a:gd name="connsiteY41" fmla="*/ 382137 h 512173"/>
              <a:gd name="connsiteX42" fmla="*/ 13648 w 5022376"/>
              <a:gd name="connsiteY42" fmla="*/ 177421 h 5121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5022376" h="512173">
                <a:moveTo>
                  <a:pt x="723331" y="218364"/>
                </a:moveTo>
                <a:cubicBezTo>
                  <a:pt x="831281" y="182383"/>
                  <a:pt x="705671" y="220573"/>
                  <a:pt x="941696" y="191069"/>
                </a:cubicBezTo>
                <a:cubicBezTo>
                  <a:pt x="955971" y="189285"/>
                  <a:pt x="968760" y="181206"/>
                  <a:pt x="982639" y="177421"/>
                </a:cubicBezTo>
                <a:cubicBezTo>
                  <a:pt x="1018831" y="167550"/>
                  <a:pt x="1055035" y="157482"/>
                  <a:pt x="1091821" y="150125"/>
                </a:cubicBezTo>
                <a:lnTo>
                  <a:pt x="1160060" y="136478"/>
                </a:lnTo>
                <a:cubicBezTo>
                  <a:pt x="1187286" y="131528"/>
                  <a:pt x="1215100" y="129542"/>
                  <a:pt x="1241946" y="122830"/>
                </a:cubicBezTo>
                <a:cubicBezTo>
                  <a:pt x="1269859" y="115852"/>
                  <a:pt x="1295179" y="98139"/>
                  <a:pt x="1323833" y="95534"/>
                </a:cubicBezTo>
                <a:lnTo>
                  <a:pt x="1473958" y="81887"/>
                </a:lnTo>
                <a:cubicBezTo>
                  <a:pt x="1556467" y="61259"/>
                  <a:pt x="1510746" y="74173"/>
                  <a:pt x="1610436" y="40943"/>
                </a:cubicBezTo>
                <a:lnTo>
                  <a:pt x="1651379" y="27296"/>
                </a:lnTo>
                <a:cubicBezTo>
                  <a:pt x="1665027" y="22747"/>
                  <a:pt x="1677951" y="14301"/>
                  <a:pt x="1692322" y="13648"/>
                </a:cubicBezTo>
                <a:lnTo>
                  <a:pt x="1992573" y="0"/>
                </a:lnTo>
                <a:lnTo>
                  <a:pt x="3425588" y="27296"/>
                </a:lnTo>
                <a:cubicBezTo>
                  <a:pt x="3439960" y="27935"/>
                  <a:pt x="3452575" y="37454"/>
                  <a:pt x="3466531" y="40943"/>
                </a:cubicBezTo>
                <a:cubicBezTo>
                  <a:pt x="3489035" y="46569"/>
                  <a:pt x="3512126" y="49559"/>
                  <a:pt x="3534770" y="54591"/>
                </a:cubicBezTo>
                <a:cubicBezTo>
                  <a:pt x="3553080" y="58660"/>
                  <a:pt x="3570859" y="65155"/>
                  <a:pt x="3589361" y="68239"/>
                </a:cubicBezTo>
                <a:cubicBezTo>
                  <a:pt x="3625539" y="74269"/>
                  <a:pt x="3662187" y="77040"/>
                  <a:pt x="3698543" y="81887"/>
                </a:cubicBezTo>
                <a:lnTo>
                  <a:pt x="3794078" y="95534"/>
                </a:lnTo>
                <a:cubicBezTo>
                  <a:pt x="3807726" y="104633"/>
                  <a:pt x="3819945" y="116369"/>
                  <a:pt x="3835021" y="122830"/>
                </a:cubicBezTo>
                <a:cubicBezTo>
                  <a:pt x="3852261" y="130219"/>
                  <a:pt x="3871646" y="131088"/>
                  <a:pt x="3889612" y="136478"/>
                </a:cubicBezTo>
                <a:cubicBezTo>
                  <a:pt x="4072014" y="191198"/>
                  <a:pt x="3871695" y="141082"/>
                  <a:pt x="4053385" y="177421"/>
                </a:cubicBezTo>
                <a:cubicBezTo>
                  <a:pt x="4124505" y="191645"/>
                  <a:pt x="4088209" y="187371"/>
                  <a:pt x="4148919" y="204717"/>
                </a:cubicBezTo>
                <a:cubicBezTo>
                  <a:pt x="4166954" y="209870"/>
                  <a:pt x="4185475" y="213211"/>
                  <a:pt x="4203510" y="218364"/>
                </a:cubicBezTo>
                <a:cubicBezTo>
                  <a:pt x="4217343" y="222316"/>
                  <a:pt x="4230263" y="229647"/>
                  <a:pt x="4244454" y="232012"/>
                </a:cubicBezTo>
                <a:cubicBezTo>
                  <a:pt x="4285089" y="238785"/>
                  <a:pt x="4326341" y="241111"/>
                  <a:pt x="4367284" y="245660"/>
                </a:cubicBezTo>
                <a:cubicBezTo>
                  <a:pt x="4440449" y="270049"/>
                  <a:pt x="4377648" y="250996"/>
                  <a:pt x="4476466" y="272955"/>
                </a:cubicBezTo>
                <a:cubicBezTo>
                  <a:pt x="4494776" y="277024"/>
                  <a:pt x="4513022" y="281450"/>
                  <a:pt x="4531057" y="286603"/>
                </a:cubicBezTo>
                <a:cubicBezTo>
                  <a:pt x="4544889" y="290555"/>
                  <a:pt x="4557893" y="297430"/>
                  <a:pt x="4572000" y="300251"/>
                </a:cubicBezTo>
                <a:cubicBezTo>
                  <a:pt x="4603543" y="306560"/>
                  <a:pt x="4635689" y="309350"/>
                  <a:pt x="4667534" y="313899"/>
                </a:cubicBezTo>
                <a:cubicBezTo>
                  <a:pt x="4681182" y="318448"/>
                  <a:pt x="4694521" y="324057"/>
                  <a:pt x="4708478" y="327546"/>
                </a:cubicBezTo>
                <a:cubicBezTo>
                  <a:pt x="4821013" y="355679"/>
                  <a:pt x="4733266" y="326830"/>
                  <a:pt x="4831308" y="354842"/>
                </a:cubicBezTo>
                <a:cubicBezTo>
                  <a:pt x="4845140" y="358794"/>
                  <a:pt x="4859028" y="362823"/>
                  <a:pt x="4872251" y="368490"/>
                </a:cubicBezTo>
                <a:cubicBezTo>
                  <a:pt x="4890951" y="376504"/>
                  <a:pt x="4907214" y="390432"/>
                  <a:pt x="4926842" y="395785"/>
                </a:cubicBezTo>
                <a:cubicBezTo>
                  <a:pt x="4957877" y="404249"/>
                  <a:pt x="4990531" y="404884"/>
                  <a:pt x="5022376" y="409433"/>
                </a:cubicBezTo>
                <a:cubicBezTo>
                  <a:pt x="5008728" y="418531"/>
                  <a:pt x="4996104" y="429393"/>
                  <a:pt x="4981433" y="436728"/>
                </a:cubicBezTo>
                <a:cubicBezTo>
                  <a:pt x="4968566" y="443162"/>
                  <a:pt x="4954864" y="449801"/>
                  <a:pt x="4940490" y="450376"/>
                </a:cubicBezTo>
                <a:cubicBezTo>
                  <a:pt x="4726797" y="458924"/>
                  <a:pt x="4512860" y="459475"/>
                  <a:pt x="4299045" y="464024"/>
                </a:cubicBezTo>
                <a:lnTo>
                  <a:pt x="1446663" y="450376"/>
                </a:lnTo>
                <a:cubicBezTo>
                  <a:pt x="1314656" y="450376"/>
                  <a:pt x="1182852" y="461091"/>
                  <a:pt x="1050878" y="464024"/>
                </a:cubicBezTo>
                <a:lnTo>
                  <a:pt x="218364" y="477672"/>
                </a:lnTo>
                <a:cubicBezTo>
                  <a:pt x="81187" y="467120"/>
                  <a:pt x="58194" y="512173"/>
                  <a:pt x="13648" y="423081"/>
                </a:cubicBezTo>
                <a:cubicBezTo>
                  <a:pt x="7214" y="410214"/>
                  <a:pt x="4549" y="395785"/>
                  <a:pt x="0" y="382137"/>
                </a:cubicBezTo>
                <a:lnTo>
                  <a:pt x="13648" y="177421"/>
                </a:lnTo>
              </a:path>
            </a:pathLst>
          </a:custGeom>
          <a:solidFill>
            <a:schemeClr val="bg2">
              <a:lumMod val="90000"/>
            </a:schemeClr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7" name="Freeform 16"/>
          <p:cNvSpPr/>
          <p:nvPr/>
        </p:nvSpPr>
        <p:spPr>
          <a:xfrm>
            <a:off x="887413" y="4791075"/>
            <a:ext cx="7291387" cy="814388"/>
          </a:xfrm>
          <a:custGeom>
            <a:avLst/>
            <a:gdLst>
              <a:gd name="connsiteX0" fmla="*/ 109183 w 7292097"/>
              <a:gd name="connsiteY0" fmla="*/ 81887 h 814709"/>
              <a:gd name="connsiteX1" fmla="*/ 109183 w 7292097"/>
              <a:gd name="connsiteY1" fmla="*/ 504967 h 814709"/>
              <a:gd name="connsiteX2" fmla="*/ 95535 w 7292097"/>
              <a:gd name="connsiteY2" fmla="*/ 545911 h 814709"/>
              <a:gd name="connsiteX3" fmla="*/ 109183 w 7292097"/>
              <a:gd name="connsiteY3" fmla="*/ 696036 h 814709"/>
              <a:gd name="connsiteX4" fmla="*/ 150126 w 7292097"/>
              <a:gd name="connsiteY4" fmla="*/ 723332 h 814709"/>
              <a:gd name="connsiteX5" fmla="*/ 232012 w 7292097"/>
              <a:gd name="connsiteY5" fmla="*/ 750627 h 814709"/>
              <a:gd name="connsiteX6" fmla="*/ 354842 w 7292097"/>
              <a:gd name="connsiteY6" fmla="*/ 777923 h 814709"/>
              <a:gd name="connsiteX7" fmla="*/ 1228299 w 7292097"/>
              <a:gd name="connsiteY7" fmla="*/ 791570 h 814709"/>
              <a:gd name="connsiteX8" fmla="*/ 2511189 w 7292097"/>
              <a:gd name="connsiteY8" fmla="*/ 777923 h 814709"/>
              <a:gd name="connsiteX9" fmla="*/ 3248168 w 7292097"/>
              <a:gd name="connsiteY9" fmla="*/ 750627 h 814709"/>
              <a:gd name="connsiteX10" fmla="*/ 5964072 w 7292097"/>
              <a:gd name="connsiteY10" fmla="*/ 764275 h 814709"/>
              <a:gd name="connsiteX11" fmla="*/ 6714699 w 7292097"/>
              <a:gd name="connsiteY11" fmla="*/ 791570 h 814709"/>
              <a:gd name="connsiteX12" fmla="*/ 7233314 w 7292097"/>
              <a:gd name="connsiteY12" fmla="*/ 750627 h 814709"/>
              <a:gd name="connsiteX13" fmla="*/ 7274257 w 7292097"/>
              <a:gd name="connsiteY13" fmla="*/ 709684 h 814709"/>
              <a:gd name="connsiteX14" fmla="*/ 7246962 w 7292097"/>
              <a:gd name="connsiteY14" fmla="*/ 354842 h 814709"/>
              <a:gd name="connsiteX15" fmla="*/ 7233314 w 7292097"/>
              <a:gd name="connsiteY15" fmla="*/ 232012 h 814709"/>
              <a:gd name="connsiteX16" fmla="*/ 7219666 w 7292097"/>
              <a:gd name="connsiteY16" fmla="*/ 68239 h 814709"/>
              <a:gd name="connsiteX17" fmla="*/ 7165075 w 7292097"/>
              <a:gd name="connsiteY17" fmla="*/ 54591 h 814709"/>
              <a:gd name="connsiteX18" fmla="*/ 7260609 w 7292097"/>
              <a:gd name="connsiteY18" fmla="*/ 27296 h 814709"/>
              <a:gd name="connsiteX19" fmla="*/ 7246962 w 7292097"/>
              <a:gd name="connsiteY19" fmla="*/ 68239 h 814709"/>
              <a:gd name="connsiteX20" fmla="*/ 7246962 w 7292097"/>
              <a:gd name="connsiteY20" fmla="*/ 368490 h 814709"/>
              <a:gd name="connsiteX21" fmla="*/ 7233314 w 7292097"/>
              <a:gd name="connsiteY21" fmla="*/ 327546 h 814709"/>
              <a:gd name="connsiteX22" fmla="*/ 7233314 w 7292097"/>
              <a:gd name="connsiteY22" fmla="*/ 81887 h 814709"/>
              <a:gd name="connsiteX23" fmla="*/ 7178723 w 7292097"/>
              <a:gd name="connsiteY23" fmla="*/ 68239 h 814709"/>
              <a:gd name="connsiteX24" fmla="*/ 7083189 w 7292097"/>
              <a:gd name="connsiteY24" fmla="*/ 54591 h 814709"/>
              <a:gd name="connsiteX25" fmla="*/ 7014950 w 7292097"/>
              <a:gd name="connsiteY25" fmla="*/ 40943 h 814709"/>
              <a:gd name="connsiteX26" fmla="*/ 7260609 w 7292097"/>
              <a:gd name="connsiteY26" fmla="*/ 40943 h 814709"/>
              <a:gd name="connsiteX27" fmla="*/ 7178723 w 7292097"/>
              <a:gd name="connsiteY27" fmla="*/ 54591 h 814709"/>
              <a:gd name="connsiteX28" fmla="*/ 7042245 w 7292097"/>
              <a:gd name="connsiteY28" fmla="*/ 40943 h 814709"/>
              <a:gd name="connsiteX29" fmla="*/ 6946711 w 7292097"/>
              <a:gd name="connsiteY29" fmla="*/ 13648 h 814709"/>
              <a:gd name="connsiteX30" fmla="*/ 6892120 w 7292097"/>
              <a:gd name="connsiteY30" fmla="*/ 0 h 814709"/>
              <a:gd name="connsiteX31" fmla="*/ 6578221 w 7292097"/>
              <a:gd name="connsiteY31" fmla="*/ 13648 h 814709"/>
              <a:gd name="connsiteX32" fmla="*/ 6509983 w 7292097"/>
              <a:gd name="connsiteY32" fmla="*/ 27296 h 814709"/>
              <a:gd name="connsiteX33" fmla="*/ 6469039 w 7292097"/>
              <a:gd name="connsiteY33" fmla="*/ 40943 h 814709"/>
              <a:gd name="connsiteX34" fmla="*/ 6168789 w 7292097"/>
              <a:gd name="connsiteY34" fmla="*/ 54591 h 814709"/>
              <a:gd name="connsiteX35" fmla="*/ 5991368 w 7292097"/>
              <a:gd name="connsiteY35" fmla="*/ 95535 h 814709"/>
              <a:gd name="connsiteX36" fmla="*/ 5936777 w 7292097"/>
              <a:gd name="connsiteY36" fmla="*/ 68239 h 814709"/>
              <a:gd name="connsiteX37" fmla="*/ 5895833 w 7292097"/>
              <a:gd name="connsiteY37" fmla="*/ 54591 h 814709"/>
              <a:gd name="connsiteX38" fmla="*/ 5854890 w 7292097"/>
              <a:gd name="connsiteY38" fmla="*/ 27296 h 814709"/>
              <a:gd name="connsiteX39" fmla="*/ 5800299 w 7292097"/>
              <a:gd name="connsiteY39" fmla="*/ 13648 h 814709"/>
              <a:gd name="connsiteX40" fmla="*/ 5759356 w 7292097"/>
              <a:gd name="connsiteY40" fmla="*/ 0 h 814709"/>
              <a:gd name="connsiteX41" fmla="*/ 5281684 w 7292097"/>
              <a:gd name="connsiteY41" fmla="*/ 13648 h 814709"/>
              <a:gd name="connsiteX42" fmla="*/ 5063320 w 7292097"/>
              <a:gd name="connsiteY42" fmla="*/ 27296 h 814709"/>
              <a:gd name="connsiteX43" fmla="*/ 5036024 w 7292097"/>
              <a:gd name="connsiteY43" fmla="*/ 68239 h 814709"/>
              <a:gd name="connsiteX44" fmla="*/ 4408227 w 7292097"/>
              <a:gd name="connsiteY44" fmla="*/ 81887 h 814709"/>
              <a:gd name="connsiteX45" fmla="*/ 3070747 w 7292097"/>
              <a:gd name="connsiteY45" fmla="*/ 81887 h 814709"/>
              <a:gd name="connsiteX46" fmla="*/ 2674962 w 7292097"/>
              <a:gd name="connsiteY46" fmla="*/ 54591 h 814709"/>
              <a:gd name="connsiteX47" fmla="*/ 1937983 w 7292097"/>
              <a:gd name="connsiteY47" fmla="*/ 40943 h 814709"/>
              <a:gd name="connsiteX48" fmla="*/ 163774 w 7292097"/>
              <a:gd name="connsiteY48" fmla="*/ 54591 h 814709"/>
              <a:gd name="connsiteX49" fmla="*/ 81887 w 7292097"/>
              <a:gd name="connsiteY49" fmla="*/ 81887 h 814709"/>
              <a:gd name="connsiteX50" fmla="*/ 54592 w 7292097"/>
              <a:gd name="connsiteY50" fmla="*/ 163773 h 814709"/>
              <a:gd name="connsiteX51" fmla="*/ 40944 w 7292097"/>
              <a:gd name="connsiteY51" fmla="*/ 204717 h 814709"/>
              <a:gd name="connsiteX52" fmla="*/ 27296 w 7292097"/>
              <a:gd name="connsiteY52" fmla="*/ 259308 h 814709"/>
              <a:gd name="connsiteX53" fmla="*/ 0 w 7292097"/>
              <a:gd name="connsiteY53" fmla="*/ 341194 h 814709"/>
              <a:gd name="connsiteX54" fmla="*/ 54592 w 7292097"/>
              <a:gd name="connsiteY54" fmla="*/ 423081 h 814709"/>
              <a:gd name="connsiteX55" fmla="*/ 81887 w 7292097"/>
              <a:gd name="connsiteY55" fmla="*/ 464024 h 814709"/>
              <a:gd name="connsiteX56" fmla="*/ 95535 w 7292097"/>
              <a:gd name="connsiteY56" fmla="*/ 504967 h 814709"/>
              <a:gd name="connsiteX57" fmla="*/ 81887 w 7292097"/>
              <a:gd name="connsiteY57" fmla="*/ 641445 h 814709"/>
              <a:gd name="connsiteX58" fmla="*/ 68239 w 7292097"/>
              <a:gd name="connsiteY58" fmla="*/ 682388 h 8147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7292097" h="814709">
                <a:moveTo>
                  <a:pt x="109183" y="81887"/>
                </a:moveTo>
                <a:cubicBezTo>
                  <a:pt x="123224" y="292515"/>
                  <a:pt x="131849" y="289640"/>
                  <a:pt x="109183" y="504967"/>
                </a:cubicBezTo>
                <a:cubicBezTo>
                  <a:pt x="107677" y="519274"/>
                  <a:pt x="100084" y="532263"/>
                  <a:pt x="95535" y="545911"/>
                </a:cubicBezTo>
                <a:cubicBezTo>
                  <a:pt x="100084" y="595953"/>
                  <a:pt x="94406" y="648010"/>
                  <a:pt x="109183" y="696036"/>
                </a:cubicBezTo>
                <a:cubicBezTo>
                  <a:pt x="114007" y="711713"/>
                  <a:pt x="135137" y="716670"/>
                  <a:pt x="150126" y="723332"/>
                </a:cubicBezTo>
                <a:cubicBezTo>
                  <a:pt x="176418" y="735017"/>
                  <a:pt x="204717" y="741529"/>
                  <a:pt x="232012" y="750627"/>
                </a:cubicBezTo>
                <a:cubicBezTo>
                  <a:pt x="276574" y="765481"/>
                  <a:pt x="302301" y="776422"/>
                  <a:pt x="354842" y="777923"/>
                </a:cubicBezTo>
                <a:cubicBezTo>
                  <a:pt x="645911" y="786239"/>
                  <a:pt x="937147" y="787021"/>
                  <a:pt x="1228299" y="791570"/>
                </a:cubicBezTo>
                <a:lnTo>
                  <a:pt x="2511189" y="777923"/>
                </a:lnTo>
                <a:cubicBezTo>
                  <a:pt x="2843638" y="772729"/>
                  <a:pt x="2951733" y="765449"/>
                  <a:pt x="3248168" y="750627"/>
                </a:cubicBezTo>
                <a:lnTo>
                  <a:pt x="5964072" y="764275"/>
                </a:lnTo>
                <a:cubicBezTo>
                  <a:pt x="6453603" y="768338"/>
                  <a:pt x="6391090" y="766678"/>
                  <a:pt x="6714699" y="791570"/>
                </a:cubicBezTo>
                <a:cubicBezTo>
                  <a:pt x="7206734" y="763454"/>
                  <a:pt x="7041072" y="814709"/>
                  <a:pt x="7233314" y="750627"/>
                </a:cubicBezTo>
                <a:cubicBezTo>
                  <a:pt x="7246962" y="736979"/>
                  <a:pt x="7272777" y="728928"/>
                  <a:pt x="7274257" y="709684"/>
                </a:cubicBezTo>
                <a:cubicBezTo>
                  <a:pt x="7292097" y="477757"/>
                  <a:pt x="7289316" y="481909"/>
                  <a:pt x="7246962" y="354842"/>
                </a:cubicBezTo>
                <a:cubicBezTo>
                  <a:pt x="7242413" y="313899"/>
                  <a:pt x="7237220" y="273022"/>
                  <a:pt x="7233314" y="232012"/>
                </a:cubicBezTo>
                <a:cubicBezTo>
                  <a:pt x="7228120" y="177479"/>
                  <a:pt x="7239331" y="119368"/>
                  <a:pt x="7219666" y="68239"/>
                </a:cubicBezTo>
                <a:cubicBezTo>
                  <a:pt x="7212933" y="50732"/>
                  <a:pt x="7183272" y="59140"/>
                  <a:pt x="7165075" y="54591"/>
                </a:cubicBezTo>
                <a:cubicBezTo>
                  <a:pt x="7175621" y="51076"/>
                  <a:pt x="7254895" y="23487"/>
                  <a:pt x="7260609" y="27296"/>
                </a:cubicBezTo>
                <a:cubicBezTo>
                  <a:pt x="7272579" y="35276"/>
                  <a:pt x="7251511" y="54591"/>
                  <a:pt x="7246962" y="68239"/>
                </a:cubicBezTo>
                <a:cubicBezTo>
                  <a:pt x="7262647" y="193730"/>
                  <a:pt x="7273460" y="222747"/>
                  <a:pt x="7246962" y="368490"/>
                </a:cubicBezTo>
                <a:cubicBezTo>
                  <a:pt x="7244389" y="382644"/>
                  <a:pt x="7237863" y="341194"/>
                  <a:pt x="7233314" y="327546"/>
                </a:cubicBezTo>
                <a:cubicBezTo>
                  <a:pt x="7237959" y="281101"/>
                  <a:pt x="7262783" y="134932"/>
                  <a:pt x="7233314" y="81887"/>
                </a:cubicBezTo>
                <a:cubicBezTo>
                  <a:pt x="7224205" y="65490"/>
                  <a:pt x="7197177" y="71594"/>
                  <a:pt x="7178723" y="68239"/>
                </a:cubicBezTo>
                <a:cubicBezTo>
                  <a:pt x="7147074" y="62485"/>
                  <a:pt x="7114919" y="59879"/>
                  <a:pt x="7083189" y="54591"/>
                </a:cubicBezTo>
                <a:cubicBezTo>
                  <a:pt x="7060308" y="50777"/>
                  <a:pt x="7037696" y="45492"/>
                  <a:pt x="7014950" y="40943"/>
                </a:cubicBezTo>
                <a:cubicBezTo>
                  <a:pt x="7107637" y="22407"/>
                  <a:pt x="7146272" y="8276"/>
                  <a:pt x="7260609" y="40943"/>
                </a:cubicBezTo>
                <a:cubicBezTo>
                  <a:pt x="7287216" y="48545"/>
                  <a:pt x="7206018" y="50042"/>
                  <a:pt x="7178723" y="54591"/>
                </a:cubicBezTo>
                <a:cubicBezTo>
                  <a:pt x="7133230" y="50042"/>
                  <a:pt x="7087505" y="47409"/>
                  <a:pt x="7042245" y="40943"/>
                </a:cubicBezTo>
                <a:cubicBezTo>
                  <a:pt x="6999572" y="34847"/>
                  <a:pt x="6985604" y="24760"/>
                  <a:pt x="6946711" y="13648"/>
                </a:cubicBezTo>
                <a:cubicBezTo>
                  <a:pt x="6928676" y="8495"/>
                  <a:pt x="6910317" y="4549"/>
                  <a:pt x="6892120" y="0"/>
                </a:cubicBezTo>
                <a:cubicBezTo>
                  <a:pt x="6787487" y="4549"/>
                  <a:pt x="6682687" y="6186"/>
                  <a:pt x="6578221" y="13648"/>
                </a:cubicBezTo>
                <a:cubicBezTo>
                  <a:pt x="6555083" y="15301"/>
                  <a:pt x="6532487" y="21670"/>
                  <a:pt x="6509983" y="27296"/>
                </a:cubicBezTo>
                <a:cubicBezTo>
                  <a:pt x="6496026" y="30785"/>
                  <a:pt x="6483379" y="39796"/>
                  <a:pt x="6469039" y="40943"/>
                </a:cubicBezTo>
                <a:cubicBezTo>
                  <a:pt x="6369171" y="48932"/>
                  <a:pt x="6268872" y="50042"/>
                  <a:pt x="6168789" y="54591"/>
                </a:cubicBezTo>
                <a:cubicBezTo>
                  <a:pt x="6060137" y="127025"/>
                  <a:pt x="6119378" y="113821"/>
                  <a:pt x="5991368" y="95535"/>
                </a:cubicBezTo>
                <a:cubicBezTo>
                  <a:pt x="5973171" y="86436"/>
                  <a:pt x="5955477" y="76253"/>
                  <a:pt x="5936777" y="68239"/>
                </a:cubicBezTo>
                <a:cubicBezTo>
                  <a:pt x="5923554" y="62572"/>
                  <a:pt x="5908700" y="61025"/>
                  <a:pt x="5895833" y="54591"/>
                </a:cubicBezTo>
                <a:cubicBezTo>
                  <a:pt x="5881162" y="47256"/>
                  <a:pt x="5869966" y="33757"/>
                  <a:pt x="5854890" y="27296"/>
                </a:cubicBezTo>
                <a:cubicBezTo>
                  <a:pt x="5837650" y="19907"/>
                  <a:pt x="5818334" y="18801"/>
                  <a:pt x="5800299" y="13648"/>
                </a:cubicBezTo>
                <a:cubicBezTo>
                  <a:pt x="5786467" y="9696"/>
                  <a:pt x="5773004" y="4549"/>
                  <a:pt x="5759356" y="0"/>
                </a:cubicBezTo>
                <a:lnTo>
                  <a:pt x="5281684" y="13648"/>
                </a:lnTo>
                <a:cubicBezTo>
                  <a:pt x="5208810" y="16506"/>
                  <a:pt x="5134513" y="11475"/>
                  <a:pt x="5063320" y="27296"/>
                </a:cubicBezTo>
                <a:cubicBezTo>
                  <a:pt x="5047308" y="30854"/>
                  <a:pt x="5052370" y="66877"/>
                  <a:pt x="5036024" y="68239"/>
                </a:cubicBezTo>
                <a:cubicBezTo>
                  <a:pt x="4827432" y="85622"/>
                  <a:pt x="4617493" y="77338"/>
                  <a:pt x="4408227" y="81887"/>
                </a:cubicBezTo>
                <a:cubicBezTo>
                  <a:pt x="2883901" y="48012"/>
                  <a:pt x="4786785" y="81887"/>
                  <a:pt x="3070747" y="81887"/>
                </a:cubicBezTo>
                <a:cubicBezTo>
                  <a:pt x="2889348" y="81887"/>
                  <a:pt x="2846886" y="59723"/>
                  <a:pt x="2674962" y="54591"/>
                </a:cubicBezTo>
                <a:cubicBezTo>
                  <a:pt x="2429370" y="47260"/>
                  <a:pt x="2183643" y="45492"/>
                  <a:pt x="1937983" y="40943"/>
                </a:cubicBezTo>
                <a:lnTo>
                  <a:pt x="163774" y="54591"/>
                </a:lnTo>
                <a:cubicBezTo>
                  <a:pt x="135009" y="55226"/>
                  <a:pt x="81887" y="81887"/>
                  <a:pt x="81887" y="81887"/>
                </a:cubicBezTo>
                <a:lnTo>
                  <a:pt x="54592" y="163773"/>
                </a:lnTo>
                <a:cubicBezTo>
                  <a:pt x="50043" y="177421"/>
                  <a:pt x="44433" y="190760"/>
                  <a:pt x="40944" y="204717"/>
                </a:cubicBezTo>
                <a:cubicBezTo>
                  <a:pt x="36395" y="222914"/>
                  <a:pt x="32686" y="241342"/>
                  <a:pt x="27296" y="259308"/>
                </a:cubicBezTo>
                <a:cubicBezTo>
                  <a:pt x="19028" y="286866"/>
                  <a:pt x="0" y="341194"/>
                  <a:pt x="0" y="341194"/>
                </a:cubicBezTo>
                <a:lnTo>
                  <a:pt x="54592" y="423081"/>
                </a:lnTo>
                <a:cubicBezTo>
                  <a:pt x="63690" y="436729"/>
                  <a:pt x="76700" y="448463"/>
                  <a:pt x="81887" y="464024"/>
                </a:cubicBezTo>
                <a:lnTo>
                  <a:pt x="95535" y="504967"/>
                </a:lnTo>
                <a:cubicBezTo>
                  <a:pt x="90986" y="550460"/>
                  <a:pt x="88839" y="596257"/>
                  <a:pt x="81887" y="641445"/>
                </a:cubicBezTo>
                <a:cubicBezTo>
                  <a:pt x="79699" y="655664"/>
                  <a:pt x="68239" y="682388"/>
                  <a:pt x="68239" y="682388"/>
                </a:cubicBezTo>
              </a:path>
            </a:pathLst>
          </a:custGeom>
          <a:solidFill>
            <a:schemeClr val="tx1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cxnSp>
        <p:nvCxnSpPr>
          <p:cNvPr id="19" name="Straight Connector 18"/>
          <p:cNvCxnSpPr/>
          <p:nvPr/>
        </p:nvCxnSpPr>
        <p:spPr>
          <a:xfrm>
            <a:off x="971550" y="1557338"/>
            <a:ext cx="0" cy="467995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8172450" y="1557338"/>
            <a:ext cx="0" cy="467995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>
            <a:off x="971550" y="5445125"/>
            <a:ext cx="7200900" cy="792163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3" name="Freeform 22"/>
          <p:cNvSpPr/>
          <p:nvPr/>
        </p:nvSpPr>
        <p:spPr>
          <a:xfrm>
            <a:off x="3411538" y="3043238"/>
            <a:ext cx="2606675" cy="881062"/>
          </a:xfrm>
          <a:custGeom>
            <a:avLst/>
            <a:gdLst>
              <a:gd name="connsiteX0" fmla="*/ 0 w 2606723"/>
              <a:gd name="connsiteY0" fmla="*/ 0 h 880328"/>
              <a:gd name="connsiteX1" fmla="*/ 13648 w 2606723"/>
              <a:gd name="connsiteY1" fmla="*/ 40943 h 880328"/>
              <a:gd name="connsiteX2" fmla="*/ 109182 w 2606723"/>
              <a:gd name="connsiteY2" fmla="*/ 81886 h 880328"/>
              <a:gd name="connsiteX3" fmla="*/ 232012 w 2606723"/>
              <a:gd name="connsiteY3" fmla="*/ 163773 h 880328"/>
              <a:gd name="connsiteX4" fmla="*/ 272956 w 2606723"/>
              <a:gd name="connsiteY4" fmla="*/ 191068 h 880328"/>
              <a:gd name="connsiteX5" fmla="*/ 354842 w 2606723"/>
              <a:gd name="connsiteY5" fmla="*/ 259307 h 880328"/>
              <a:gd name="connsiteX6" fmla="*/ 395785 w 2606723"/>
              <a:gd name="connsiteY6" fmla="*/ 272955 h 880328"/>
              <a:gd name="connsiteX7" fmla="*/ 477672 w 2606723"/>
              <a:gd name="connsiteY7" fmla="*/ 327546 h 880328"/>
              <a:gd name="connsiteX8" fmla="*/ 518615 w 2606723"/>
              <a:gd name="connsiteY8" fmla="*/ 354842 h 880328"/>
              <a:gd name="connsiteX9" fmla="*/ 559559 w 2606723"/>
              <a:gd name="connsiteY9" fmla="*/ 395785 h 880328"/>
              <a:gd name="connsiteX10" fmla="*/ 668741 w 2606723"/>
              <a:gd name="connsiteY10" fmla="*/ 423080 h 880328"/>
              <a:gd name="connsiteX11" fmla="*/ 750627 w 2606723"/>
              <a:gd name="connsiteY11" fmla="*/ 450376 h 880328"/>
              <a:gd name="connsiteX12" fmla="*/ 791570 w 2606723"/>
              <a:gd name="connsiteY12" fmla="*/ 464024 h 880328"/>
              <a:gd name="connsiteX13" fmla="*/ 832514 w 2606723"/>
              <a:gd name="connsiteY13" fmla="*/ 491319 h 880328"/>
              <a:gd name="connsiteX14" fmla="*/ 996287 w 2606723"/>
              <a:gd name="connsiteY14" fmla="*/ 532262 h 880328"/>
              <a:gd name="connsiteX15" fmla="*/ 1050878 w 2606723"/>
              <a:gd name="connsiteY15" fmla="*/ 545910 h 880328"/>
              <a:gd name="connsiteX16" fmla="*/ 1173708 w 2606723"/>
              <a:gd name="connsiteY16" fmla="*/ 586853 h 880328"/>
              <a:gd name="connsiteX17" fmla="*/ 1269242 w 2606723"/>
              <a:gd name="connsiteY17" fmla="*/ 614149 h 880328"/>
              <a:gd name="connsiteX18" fmla="*/ 1419367 w 2606723"/>
              <a:gd name="connsiteY18" fmla="*/ 627797 h 880328"/>
              <a:gd name="connsiteX19" fmla="*/ 1719618 w 2606723"/>
              <a:gd name="connsiteY19" fmla="*/ 655092 h 880328"/>
              <a:gd name="connsiteX20" fmla="*/ 2606723 w 2606723"/>
              <a:gd name="connsiteY20" fmla="*/ 668740 h 880328"/>
              <a:gd name="connsiteX21" fmla="*/ 2565779 w 2606723"/>
              <a:gd name="connsiteY21" fmla="*/ 696036 h 880328"/>
              <a:gd name="connsiteX22" fmla="*/ 2483893 w 2606723"/>
              <a:gd name="connsiteY22" fmla="*/ 723331 h 880328"/>
              <a:gd name="connsiteX23" fmla="*/ 2402006 w 2606723"/>
              <a:gd name="connsiteY23" fmla="*/ 764274 h 880328"/>
              <a:gd name="connsiteX24" fmla="*/ 2347415 w 2606723"/>
              <a:gd name="connsiteY24" fmla="*/ 791570 h 880328"/>
              <a:gd name="connsiteX25" fmla="*/ 2292824 w 2606723"/>
              <a:gd name="connsiteY25" fmla="*/ 805218 h 880328"/>
              <a:gd name="connsiteX26" fmla="*/ 2251881 w 2606723"/>
              <a:gd name="connsiteY26" fmla="*/ 818865 h 880328"/>
              <a:gd name="connsiteX27" fmla="*/ 2088108 w 2606723"/>
              <a:gd name="connsiteY27" fmla="*/ 832513 h 880328"/>
              <a:gd name="connsiteX28" fmla="*/ 2006221 w 2606723"/>
              <a:gd name="connsiteY28" fmla="*/ 846161 h 880328"/>
              <a:gd name="connsiteX29" fmla="*/ 1815153 w 2606723"/>
              <a:gd name="connsiteY29" fmla="*/ 873456 h 880328"/>
              <a:gd name="connsiteX30" fmla="*/ 1146412 w 2606723"/>
              <a:gd name="connsiteY30" fmla="*/ 859809 h 880328"/>
              <a:gd name="connsiteX31" fmla="*/ 859809 w 2606723"/>
              <a:gd name="connsiteY31" fmla="*/ 818865 h 880328"/>
              <a:gd name="connsiteX32" fmla="*/ 723332 w 2606723"/>
              <a:gd name="connsiteY32" fmla="*/ 764274 h 880328"/>
              <a:gd name="connsiteX33" fmla="*/ 655093 w 2606723"/>
              <a:gd name="connsiteY33" fmla="*/ 736979 h 880328"/>
              <a:gd name="connsiteX34" fmla="*/ 614150 w 2606723"/>
              <a:gd name="connsiteY34" fmla="*/ 723331 h 880328"/>
              <a:gd name="connsiteX35" fmla="*/ 504967 w 2606723"/>
              <a:gd name="connsiteY35" fmla="*/ 668740 h 880328"/>
              <a:gd name="connsiteX36" fmla="*/ 464024 w 2606723"/>
              <a:gd name="connsiteY36" fmla="*/ 655092 h 880328"/>
              <a:gd name="connsiteX37" fmla="*/ 423081 w 2606723"/>
              <a:gd name="connsiteY37" fmla="*/ 627797 h 880328"/>
              <a:gd name="connsiteX38" fmla="*/ 382138 w 2606723"/>
              <a:gd name="connsiteY38" fmla="*/ 614149 h 880328"/>
              <a:gd name="connsiteX39" fmla="*/ 300251 w 2606723"/>
              <a:gd name="connsiteY39" fmla="*/ 559558 h 880328"/>
              <a:gd name="connsiteX40" fmla="*/ 245660 w 2606723"/>
              <a:gd name="connsiteY40" fmla="*/ 477671 h 880328"/>
              <a:gd name="connsiteX41" fmla="*/ 218364 w 2606723"/>
              <a:gd name="connsiteY41" fmla="*/ 436728 h 880328"/>
              <a:gd name="connsiteX42" fmla="*/ 177421 w 2606723"/>
              <a:gd name="connsiteY42" fmla="*/ 354842 h 880328"/>
              <a:gd name="connsiteX43" fmla="*/ 163773 w 2606723"/>
              <a:gd name="connsiteY43" fmla="*/ 313898 h 880328"/>
              <a:gd name="connsiteX44" fmla="*/ 136478 w 2606723"/>
              <a:gd name="connsiteY44" fmla="*/ 259307 h 880328"/>
              <a:gd name="connsiteX45" fmla="*/ 109182 w 2606723"/>
              <a:gd name="connsiteY45" fmla="*/ 177421 h 880328"/>
              <a:gd name="connsiteX46" fmla="*/ 81887 w 2606723"/>
              <a:gd name="connsiteY46" fmla="*/ 136477 h 880328"/>
              <a:gd name="connsiteX47" fmla="*/ 54591 w 2606723"/>
              <a:gd name="connsiteY47" fmla="*/ 81886 h 8803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606723" h="880328">
                <a:moveTo>
                  <a:pt x="0" y="0"/>
                </a:moveTo>
                <a:cubicBezTo>
                  <a:pt x="4549" y="13648"/>
                  <a:pt x="3476" y="30771"/>
                  <a:pt x="13648" y="40943"/>
                </a:cubicBezTo>
                <a:cubicBezTo>
                  <a:pt x="30515" y="57810"/>
                  <a:pt x="84711" y="73729"/>
                  <a:pt x="109182" y="81886"/>
                </a:cubicBezTo>
                <a:lnTo>
                  <a:pt x="232012" y="163773"/>
                </a:lnTo>
                <a:cubicBezTo>
                  <a:pt x="245660" y="172872"/>
                  <a:pt x="261358" y="179469"/>
                  <a:pt x="272956" y="191068"/>
                </a:cubicBezTo>
                <a:cubicBezTo>
                  <a:pt x="303141" y="221253"/>
                  <a:pt x="316839" y="240305"/>
                  <a:pt x="354842" y="259307"/>
                </a:cubicBezTo>
                <a:cubicBezTo>
                  <a:pt x="367709" y="265741"/>
                  <a:pt x="383209" y="265969"/>
                  <a:pt x="395785" y="272955"/>
                </a:cubicBezTo>
                <a:cubicBezTo>
                  <a:pt x="424462" y="288887"/>
                  <a:pt x="450376" y="309349"/>
                  <a:pt x="477672" y="327546"/>
                </a:cubicBezTo>
                <a:cubicBezTo>
                  <a:pt x="491320" y="336645"/>
                  <a:pt x="507016" y="343244"/>
                  <a:pt x="518615" y="354842"/>
                </a:cubicBezTo>
                <a:cubicBezTo>
                  <a:pt x="532263" y="368490"/>
                  <a:pt x="541988" y="387798"/>
                  <a:pt x="559559" y="395785"/>
                </a:cubicBezTo>
                <a:cubicBezTo>
                  <a:pt x="593711" y="411308"/>
                  <a:pt x="633152" y="411217"/>
                  <a:pt x="668741" y="423080"/>
                </a:cubicBezTo>
                <a:lnTo>
                  <a:pt x="750627" y="450376"/>
                </a:lnTo>
                <a:cubicBezTo>
                  <a:pt x="764275" y="454925"/>
                  <a:pt x="779600" y="456044"/>
                  <a:pt x="791570" y="464024"/>
                </a:cubicBezTo>
                <a:cubicBezTo>
                  <a:pt x="805218" y="473122"/>
                  <a:pt x="817099" y="485714"/>
                  <a:pt x="832514" y="491319"/>
                </a:cubicBezTo>
                <a:cubicBezTo>
                  <a:pt x="832539" y="491328"/>
                  <a:pt x="968979" y="525435"/>
                  <a:pt x="996287" y="532262"/>
                </a:cubicBezTo>
                <a:cubicBezTo>
                  <a:pt x="1014484" y="536811"/>
                  <a:pt x="1033084" y="539978"/>
                  <a:pt x="1050878" y="545910"/>
                </a:cubicBezTo>
                <a:lnTo>
                  <a:pt x="1173708" y="586853"/>
                </a:lnTo>
                <a:cubicBezTo>
                  <a:pt x="1201780" y="596210"/>
                  <a:pt x="1240677" y="610340"/>
                  <a:pt x="1269242" y="614149"/>
                </a:cubicBezTo>
                <a:cubicBezTo>
                  <a:pt x="1319049" y="620790"/>
                  <a:pt x="1369325" y="623248"/>
                  <a:pt x="1419367" y="627797"/>
                </a:cubicBezTo>
                <a:cubicBezTo>
                  <a:pt x="1538189" y="667404"/>
                  <a:pt x="1471426" y="649183"/>
                  <a:pt x="1719618" y="655092"/>
                </a:cubicBezTo>
                <a:lnTo>
                  <a:pt x="2606723" y="668740"/>
                </a:lnTo>
                <a:cubicBezTo>
                  <a:pt x="2593075" y="677839"/>
                  <a:pt x="2580768" y="689374"/>
                  <a:pt x="2565779" y="696036"/>
                </a:cubicBezTo>
                <a:cubicBezTo>
                  <a:pt x="2539487" y="707721"/>
                  <a:pt x="2507832" y="707371"/>
                  <a:pt x="2483893" y="723331"/>
                </a:cubicBezTo>
                <a:cubicBezTo>
                  <a:pt x="2405208" y="775789"/>
                  <a:pt x="2481115" y="730371"/>
                  <a:pt x="2402006" y="764274"/>
                </a:cubicBezTo>
                <a:cubicBezTo>
                  <a:pt x="2383306" y="772288"/>
                  <a:pt x="2366465" y="784426"/>
                  <a:pt x="2347415" y="791570"/>
                </a:cubicBezTo>
                <a:cubicBezTo>
                  <a:pt x="2329852" y="798156"/>
                  <a:pt x="2310859" y="800065"/>
                  <a:pt x="2292824" y="805218"/>
                </a:cubicBezTo>
                <a:cubicBezTo>
                  <a:pt x="2278992" y="809170"/>
                  <a:pt x="2266141" y="816964"/>
                  <a:pt x="2251881" y="818865"/>
                </a:cubicBezTo>
                <a:cubicBezTo>
                  <a:pt x="2197581" y="826105"/>
                  <a:pt x="2142553" y="826463"/>
                  <a:pt x="2088108" y="832513"/>
                </a:cubicBezTo>
                <a:cubicBezTo>
                  <a:pt x="2060605" y="835569"/>
                  <a:pt x="2033615" y="842248"/>
                  <a:pt x="2006221" y="846161"/>
                </a:cubicBezTo>
                <a:cubicBezTo>
                  <a:pt x="1767056" y="880328"/>
                  <a:pt x="2010569" y="840888"/>
                  <a:pt x="1815153" y="873456"/>
                </a:cubicBezTo>
                <a:lnTo>
                  <a:pt x="1146412" y="859809"/>
                </a:lnTo>
                <a:cubicBezTo>
                  <a:pt x="1065206" y="857189"/>
                  <a:pt x="942027" y="851753"/>
                  <a:pt x="859809" y="818865"/>
                </a:cubicBezTo>
                <a:lnTo>
                  <a:pt x="723332" y="764274"/>
                </a:lnTo>
                <a:cubicBezTo>
                  <a:pt x="700586" y="755176"/>
                  <a:pt x="678334" y="744726"/>
                  <a:pt x="655093" y="736979"/>
                </a:cubicBezTo>
                <a:cubicBezTo>
                  <a:pt x="641445" y="732430"/>
                  <a:pt x="627246" y="729284"/>
                  <a:pt x="614150" y="723331"/>
                </a:cubicBezTo>
                <a:cubicBezTo>
                  <a:pt x="577107" y="706493"/>
                  <a:pt x="543569" y="681608"/>
                  <a:pt x="504967" y="668740"/>
                </a:cubicBezTo>
                <a:cubicBezTo>
                  <a:pt x="491319" y="664191"/>
                  <a:pt x="476891" y="661526"/>
                  <a:pt x="464024" y="655092"/>
                </a:cubicBezTo>
                <a:cubicBezTo>
                  <a:pt x="449353" y="647757"/>
                  <a:pt x="437752" y="635132"/>
                  <a:pt x="423081" y="627797"/>
                </a:cubicBezTo>
                <a:cubicBezTo>
                  <a:pt x="410214" y="621363"/>
                  <a:pt x="394714" y="621135"/>
                  <a:pt x="382138" y="614149"/>
                </a:cubicBezTo>
                <a:cubicBezTo>
                  <a:pt x="353461" y="598217"/>
                  <a:pt x="300251" y="559558"/>
                  <a:pt x="300251" y="559558"/>
                </a:cubicBezTo>
                <a:lnTo>
                  <a:pt x="245660" y="477671"/>
                </a:lnTo>
                <a:lnTo>
                  <a:pt x="218364" y="436728"/>
                </a:lnTo>
                <a:cubicBezTo>
                  <a:pt x="184063" y="333821"/>
                  <a:pt x="230332" y="460663"/>
                  <a:pt x="177421" y="354842"/>
                </a:cubicBezTo>
                <a:cubicBezTo>
                  <a:pt x="170987" y="341975"/>
                  <a:pt x="169440" y="327121"/>
                  <a:pt x="163773" y="313898"/>
                </a:cubicBezTo>
                <a:cubicBezTo>
                  <a:pt x="155759" y="295198"/>
                  <a:pt x="144034" y="278197"/>
                  <a:pt x="136478" y="259307"/>
                </a:cubicBezTo>
                <a:cubicBezTo>
                  <a:pt x="125792" y="232593"/>
                  <a:pt x="125141" y="201361"/>
                  <a:pt x="109182" y="177421"/>
                </a:cubicBezTo>
                <a:cubicBezTo>
                  <a:pt x="100084" y="163773"/>
                  <a:pt x="89222" y="151148"/>
                  <a:pt x="81887" y="136477"/>
                </a:cubicBezTo>
                <a:cubicBezTo>
                  <a:pt x="50524" y="73750"/>
                  <a:pt x="85424" y="112719"/>
                  <a:pt x="54591" y="81886"/>
                </a:cubicBezTo>
              </a:path>
            </a:pathLst>
          </a:cu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4" name="Freeform 23"/>
          <p:cNvSpPr/>
          <p:nvPr/>
        </p:nvSpPr>
        <p:spPr>
          <a:xfrm>
            <a:off x="5360988" y="3606800"/>
            <a:ext cx="1341437" cy="187325"/>
          </a:xfrm>
          <a:custGeom>
            <a:avLst/>
            <a:gdLst>
              <a:gd name="connsiteX0" fmla="*/ 2275 w 1340487"/>
              <a:gd name="connsiteY0" fmla="*/ 118347 h 186586"/>
              <a:gd name="connsiteX1" fmla="*/ 56866 w 1340487"/>
              <a:gd name="connsiteY1" fmla="*/ 104699 h 186586"/>
              <a:gd name="connsiteX2" fmla="*/ 179696 w 1340487"/>
              <a:gd name="connsiteY2" fmla="*/ 63756 h 186586"/>
              <a:gd name="connsiteX3" fmla="*/ 261583 w 1340487"/>
              <a:gd name="connsiteY3" fmla="*/ 36460 h 186586"/>
              <a:gd name="connsiteX4" fmla="*/ 657368 w 1340487"/>
              <a:gd name="connsiteY4" fmla="*/ 22812 h 186586"/>
              <a:gd name="connsiteX5" fmla="*/ 725606 w 1340487"/>
              <a:gd name="connsiteY5" fmla="*/ 9165 h 186586"/>
              <a:gd name="connsiteX6" fmla="*/ 1094096 w 1340487"/>
              <a:gd name="connsiteY6" fmla="*/ 36460 h 186586"/>
              <a:gd name="connsiteX7" fmla="*/ 1175983 w 1340487"/>
              <a:gd name="connsiteY7" fmla="*/ 63756 h 186586"/>
              <a:gd name="connsiteX8" fmla="*/ 1216926 w 1340487"/>
              <a:gd name="connsiteY8" fmla="*/ 77404 h 186586"/>
              <a:gd name="connsiteX9" fmla="*/ 1339756 w 1340487"/>
              <a:gd name="connsiteY9" fmla="*/ 145642 h 186586"/>
              <a:gd name="connsiteX10" fmla="*/ 1326108 w 1340487"/>
              <a:gd name="connsiteY10" fmla="*/ 186586 h 186586"/>
              <a:gd name="connsiteX11" fmla="*/ 70514 w 1340487"/>
              <a:gd name="connsiteY11" fmla="*/ 159290 h 186586"/>
              <a:gd name="connsiteX12" fmla="*/ 2275 w 1340487"/>
              <a:gd name="connsiteY12" fmla="*/ 118347 h 186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340487" h="186586">
                <a:moveTo>
                  <a:pt x="2275" y="118347"/>
                </a:moveTo>
                <a:cubicBezTo>
                  <a:pt x="0" y="109248"/>
                  <a:pt x="38900" y="110089"/>
                  <a:pt x="56866" y="104699"/>
                </a:cubicBezTo>
                <a:cubicBezTo>
                  <a:pt x="56913" y="104685"/>
                  <a:pt x="159201" y="70588"/>
                  <a:pt x="179696" y="63756"/>
                </a:cubicBezTo>
                <a:cubicBezTo>
                  <a:pt x="179698" y="63755"/>
                  <a:pt x="261582" y="36460"/>
                  <a:pt x="261583" y="36460"/>
                </a:cubicBezTo>
                <a:lnTo>
                  <a:pt x="657368" y="22812"/>
                </a:lnTo>
                <a:cubicBezTo>
                  <a:pt x="680114" y="18263"/>
                  <a:pt x="702410" y="9165"/>
                  <a:pt x="725606" y="9165"/>
                </a:cubicBezTo>
                <a:cubicBezTo>
                  <a:pt x="864686" y="9165"/>
                  <a:pt x="972566" y="0"/>
                  <a:pt x="1094096" y="36460"/>
                </a:cubicBezTo>
                <a:cubicBezTo>
                  <a:pt x="1121655" y="44728"/>
                  <a:pt x="1148687" y="54657"/>
                  <a:pt x="1175983" y="63756"/>
                </a:cubicBezTo>
                <a:cubicBezTo>
                  <a:pt x="1189631" y="68305"/>
                  <a:pt x="1204956" y="69424"/>
                  <a:pt x="1216926" y="77404"/>
                </a:cubicBezTo>
                <a:cubicBezTo>
                  <a:pt x="1310782" y="139975"/>
                  <a:pt x="1267690" y="121622"/>
                  <a:pt x="1339756" y="145642"/>
                </a:cubicBezTo>
                <a:cubicBezTo>
                  <a:pt x="1335207" y="159290"/>
                  <a:pt x="1340487" y="186137"/>
                  <a:pt x="1326108" y="186586"/>
                </a:cubicBezTo>
                <a:lnTo>
                  <a:pt x="70514" y="159290"/>
                </a:lnTo>
                <a:cubicBezTo>
                  <a:pt x="19921" y="142425"/>
                  <a:pt x="4550" y="127446"/>
                  <a:pt x="2275" y="118347"/>
                </a:cubicBez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5" name="Freeform 24"/>
          <p:cNvSpPr/>
          <p:nvPr/>
        </p:nvSpPr>
        <p:spPr>
          <a:xfrm>
            <a:off x="7697788" y="3843338"/>
            <a:ext cx="436562" cy="169862"/>
          </a:xfrm>
          <a:custGeom>
            <a:avLst/>
            <a:gdLst>
              <a:gd name="connsiteX0" fmla="*/ 0 w 436729"/>
              <a:gd name="connsiteY0" fmla="*/ 73511 h 169046"/>
              <a:gd name="connsiteX1" fmla="*/ 40944 w 436729"/>
              <a:gd name="connsiteY1" fmla="*/ 87159 h 169046"/>
              <a:gd name="connsiteX2" fmla="*/ 136478 w 436729"/>
              <a:gd name="connsiteY2" fmla="*/ 73511 h 169046"/>
              <a:gd name="connsiteX3" fmla="*/ 232012 w 436729"/>
              <a:gd name="connsiteY3" fmla="*/ 46216 h 169046"/>
              <a:gd name="connsiteX4" fmla="*/ 436729 w 436729"/>
              <a:gd name="connsiteY4" fmla="*/ 114455 h 169046"/>
              <a:gd name="connsiteX5" fmla="*/ 423081 w 436729"/>
              <a:gd name="connsiteY5" fmla="*/ 169046 h 169046"/>
              <a:gd name="connsiteX6" fmla="*/ 232012 w 436729"/>
              <a:gd name="connsiteY6" fmla="*/ 155398 h 169046"/>
              <a:gd name="connsiteX7" fmla="*/ 150126 w 436729"/>
              <a:gd name="connsiteY7" fmla="*/ 128103 h 169046"/>
              <a:gd name="connsiteX8" fmla="*/ 109182 w 436729"/>
              <a:gd name="connsiteY8" fmla="*/ 114455 h 169046"/>
              <a:gd name="connsiteX9" fmla="*/ 54591 w 436729"/>
              <a:gd name="connsiteY9" fmla="*/ 87159 h 1690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36729" h="169046">
                <a:moveTo>
                  <a:pt x="0" y="73511"/>
                </a:moveTo>
                <a:cubicBezTo>
                  <a:pt x="13648" y="78060"/>
                  <a:pt x="26558" y="87159"/>
                  <a:pt x="40944" y="87159"/>
                </a:cubicBezTo>
                <a:cubicBezTo>
                  <a:pt x="73112" y="87159"/>
                  <a:pt x="104829" y="79265"/>
                  <a:pt x="136478" y="73511"/>
                </a:cubicBezTo>
                <a:cubicBezTo>
                  <a:pt x="174186" y="66655"/>
                  <a:pt x="196927" y="57911"/>
                  <a:pt x="232012" y="46216"/>
                </a:cubicBezTo>
                <a:cubicBezTo>
                  <a:pt x="342612" y="54116"/>
                  <a:pt x="436729" y="0"/>
                  <a:pt x="436729" y="114455"/>
                </a:cubicBezTo>
                <a:cubicBezTo>
                  <a:pt x="436729" y="133212"/>
                  <a:pt x="427630" y="150849"/>
                  <a:pt x="423081" y="169046"/>
                </a:cubicBezTo>
                <a:cubicBezTo>
                  <a:pt x="359391" y="164497"/>
                  <a:pt x="295158" y="164870"/>
                  <a:pt x="232012" y="155398"/>
                </a:cubicBezTo>
                <a:cubicBezTo>
                  <a:pt x="203559" y="151130"/>
                  <a:pt x="177421" y="137201"/>
                  <a:pt x="150126" y="128103"/>
                </a:cubicBezTo>
                <a:lnTo>
                  <a:pt x="109182" y="114455"/>
                </a:lnTo>
                <a:cubicBezTo>
                  <a:pt x="64454" y="84635"/>
                  <a:pt x="84642" y="87159"/>
                  <a:pt x="54591" y="87159"/>
                </a:cubicBezTo>
              </a:path>
            </a:pathLst>
          </a:cu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6" name="Freeform 25"/>
          <p:cNvSpPr/>
          <p:nvPr/>
        </p:nvSpPr>
        <p:spPr>
          <a:xfrm>
            <a:off x="981075" y="2484438"/>
            <a:ext cx="2362200" cy="546100"/>
          </a:xfrm>
          <a:custGeom>
            <a:avLst/>
            <a:gdLst>
              <a:gd name="connsiteX0" fmla="*/ 2275 w 2363337"/>
              <a:gd name="connsiteY0" fmla="*/ 95534 h 545910"/>
              <a:gd name="connsiteX1" fmla="*/ 43218 w 2363337"/>
              <a:gd name="connsiteY1" fmla="*/ 109182 h 545910"/>
              <a:gd name="connsiteX2" fmla="*/ 138752 w 2363337"/>
              <a:gd name="connsiteY2" fmla="*/ 54591 h 545910"/>
              <a:gd name="connsiteX3" fmla="*/ 247935 w 2363337"/>
              <a:gd name="connsiteY3" fmla="*/ 27295 h 545910"/>
              <a:gd name="connsiteX4" fmla="*/ 575481 w 2363337"/>
              <a:gd name="connsiteY4" fmla="*/ 13647 h 545910"/>
              <a:gd name="connsiteX5" fmla="*/ 848436 w 2363337"/>
              <a:gd name="connsiteY5" fmla="*/ 27295 h 545910"/>
              <a:gd name="connsiteX6" fmla="*/ 1094096 w 2363337"/>
              <a:gd name="connsiteY6" fmla="*/ 0 h 545910"/>
              <a:gd name="connsiteX7" fmla="*/ 1407994 w 2363337"/>
              <a:gd name="connsiteY7" fmla="*/ 13647 h 545910"/>
              <a:gd name="connsiteX8" fmla="*/ 1544472 w 2363337"/>
              <a:gd name="connsiteY8" fmla="*/ 54591 h 545910"/>
              <a:gd name="connsiteX9" fmla="*/ 1667302 w 2363337"/>
              <a:gd name="connsiteY9" fmla="*/ 95534 h 545910"/>
              <a:gd name="connsiteX10" fmla="*/ 1708245 w 2363337"/>
              <a:gd name="connsiteY10" fmla="*/ 109182 h 545910"/>
              <a:gd name="connsiteX11" fmla="*/ 1749188 w 2363337"/>
              <a:gd name="connsiteY11" fmla="*/ 122829 h 545910"/>
              <a:gd name="connsiteX12" fmla="*/ 1885666 w 2363337"/>
              <a:gd name="connsiteY12" fmla="*/ 204716 h 545910"/>
              <a:gd name="connsiteX13" fmla="*/ 1926609 w 2363337"/>
              <a:gd name="connsiteY13" fmla="*/ 232011 h 545910"/>
              <a:gd name="connsiteX14" fmla="*/ 2008496 w 2363337"/>
              <a:gd name="connsiteY14" fmla="*/ 259307 h 545910"/>
              <a:gd name="connsiteX15" fmla="*/ 2049439 w 2363337"/>
              <a:gd name="connsiteY15" fmla="*/ 272955 h 545910"/>
              <a:gd name="connsiteX16" fmla="*/ 2131326 w 2363337"/>
              <a:gd name="connsiteY16" fmla="*/ 354841 h 545910"/>
              <a:gd name="connsiteX17" fmla="*/ 2185917 w 2363337"/>
              <a:gd name="connsiteY17" fmla="*/ 395785 h 545910"/>
              <a:gd name="connsiteX18" fmla="*/ 2267803 w 2363337"/>
              <a:gd name="connsiteY18" fmla="*/ 423080 h 545910"/>
              <a:gd name="connsiteX19" fmla="*/ 2308746 w 2363337"/>
              <a:gd name="connsiteY19" fmla="*/ 464023 h 545910"/>
              <a:gd name="connsiteX20" fmla="*/ 2322394 w 2363337"/>
              <a:gd name="connsiteY20" fmla="*/ 504967 h 545910"/>
              <a:gd name="connsiteX21" fmla="*/ 2363337 w 2363337"/>
              <a:gd name="connsiteY21" fmla="*/ 518614 h 545910"/>
              <a:gd name="connsiteX22" fmla="*/ 2322394 w 2363337"/>
              <a:gd name="connsiteY22" fmla="*/ 545910 h 545910"/>
              <a:gd name="connsiteX23" fmla="*/ 2240508 w 2363337"/>
              <a:gd name="connsiteY23" fmla="*/ 518614 h 545910"/>
              <a:gd name="connsiteX24" fmla="*/ 2185917 w 2363337"/>
              <a:gd name="connsiteY24" fmla="*/ 504967 h 545910"/>
              <a:gd name="connsiteX25" fmla="*/ 2144973 w 2363337"/>
              <a:gd name="connsiteY25" fmla="*/ 491319 h 545910"/>
              <a:gd name="connsiteX26" fmla="*/ 2076735 w 2363337"/>
              <a:gd name="connsiteY26" fmla="*/ 477671 h 545910"/>
              <a:gd name="connsiteX27" fmla="*/ 2035791 w 2363337"/>
              <a:gd name="connsiteY27" fmla="*/ 464023 h 545910"/>
              <a:gd name="connsiteX28" fmla="*/ 1981200 w 2363337"/>
              <a:gd name="connsiteY28" fmla="*/ 450376 h 545910"/>
              <a:gd name="connsiteX29" fmla="*/ 1940257 w 2363337"/>
              <a:gd name="connsiteY29" fmla="*/ 436728 h 545910"/>
              <a:gd name="connsiteX30" fmla="*/ 1817427 w 2363337"/>
              <a:gd name="connsiteY30" fmla="*/ 409432 h 545910"/>
              <a:gd name="connsiteX31" fmla="*/ 1776484 w 2363337"/>
              <a:gd name="connsiteY31" fmla="*/ 395785 h 545910"/>
              <a:gd name="connsiteX32" fmla="*/ 1735540 w 2363337"/>
              <a:gd name="connsiteY32" fmla="*/ 368489 h 545910"/>
              <a:gd name="connsiteX33" fmla="*/ 1640006 w 2363337"/>
              <a:gd name="connsiteY33" fmla="*/ 341194 h 545910"/>
              <a:gd name="connsiteX34" fmla="*/ 1599063 w 2363337"/>
              <a:gd name="connsiteY34" fmla="*/ 327546 h 545910"/>
              <a:gd name="connsiteX35" fmla="*/ 1476233 w 2363337"/>
              <a:gd name="connsiteY35" fmla="*/ 300250 h 545910"/>
              <a:gd name="connsiteX36" fmla="*/ 1189630 w 2363337"/>
              <a:gd name="connsiteY36" fmla="*/ 272955 h 545910"/>
              <a:gd name="connsiteX37" fmla="*/ 1148687 w 2363337"/>
              <a:gd name="connsiteY37" fmla="*/ 259307 h 545910"/>
              <a:gd name="connsiteX38" fmla="*/ 984914 w 2363337"/>
              <a:gd name="connsiteY38" fmla="*/ 232011 h 545910"/>
              <a:gd name="connsiteX39" fmla="*/ 152400 w 2363337"/>
              <a:gd name="connsiteY39" fmla="*/ 218364 h 545910"/>
              <a:gd name="connsiteX40" fmla="*/ 70514 w 2363337"/>
              <a:gd name="connsiteY40" fmla="*/ 191068 h 545910"/>
              <a:gd name="connsiteX41" fmla="*/ 29570 w 2363337"/>
              <a:gd name="connsiteY41" fmla="*/ 177420 h 545910"/>
              <a:gd name="connsiteX42" fmla="*/ 2275 w 2363337"/>
              <a:gd name="connsiteY42" fmla="*/ 95534 h 545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2363337" h="545910">
                <a:moveTo>
                  <a:pt x="2275" y="95534"/>
                </a:moveTo>
                <a:cubicBezTo>
                  <a:pt x="4550" y="84161"/>
                  <a:pt x="28977" y="111217"/>
                  <a:pt x="43218" y="109182"/>
                </a:cubicBezTo>
                <a:cubicBezTo>
                  <a:pt x="98958" y="101219"/>
                  <a:pt x="91783" y="71671"/>
                  <a:pt x="138752" y="54591"/>
                </a:cubicBezTo>
                <a:cubicBezTo>
                  <a:pt x="174008" y="41771"/>
                  <a:pt x="210453" y="28857"/>
                  <a:pt x="247935" y="27295"/>
                </a:cubicBezTo>
                <a:lnTo>
                  <a:pt x="575481" y="13647"/>
                </a:lnTo>
                <a:cubicBezTo>
                  <a:pt x="666466" y="18196"/>
                  <a:pt x="757337" y="27295"/>
                  <a:pt x="848436" y="27295"/>
                </a:cubicBezTo>
                <a:cubicBezTo>
                  <a:pt x="944103" y="27295"/>
                  <a:pt x="1006508" y="14597"/>
                  <a:pt x="1094096" y="0"/>
                </a:cubicBezTo>
                <a:cubicBezTo>
                  <a:pt x="1198729" y="4549"/>
                  <a:pt x="1303549" y="5910"/>
                  <a:pt x="1407994" y="13647"/>
                </a:cubicBezTo>
                <a:cubicBezTo>
                  <a:pt x="1434513" y="15611"/>
                  <a:pt x="1530669" y="49990"/>
                  <a:pt x="1544472" y="54591"/>
                </a:cubicBezTo>
                <a:lnTo>
                  <a:pt x="1667302" y="95534"/>
                </a:lnTo>
                <a:lnTo>
                  <a:pt x="1708245" y="109182"/>
                </a:lnTo>
                <a:lnTo>
                  <a:pt x="1749188" y="122829"/>
                </a:lnTo>
                <a:cubicBezTo>
                  <a:pt x="1949501" y="256370"/>
                  <a:pt x="1738787" y="120785"/>
                  <a:pt x="1885666" y="204716"/>
                </a:cubicBezTo>
                <a:cubicBezTo>
                  <a:pt x="1899907" y="212854"/>
                  <a:pt x="1911620" y="225349"/>
                  <a:pt x="1926609" y="232011"/>
                </a:cubicBezTo>
                <a:cubicBezTo>
                  <a:pt x="1952901" y="243696"/>
                  <a:pt x="1981200" y="250208"/>
                  <a:pt x="2008496" y="259307"/>
                </a:cubicBezTo>
                <a:lnTo>
                  <a:pt x="2049439" y="272955"/>
                </a:lnTo>
                <a:cubicBezTo>
                  <a:pt x="2106613" y="349187"/>
                  <a:pt x="2066848" y="308786"/>
                  <a:pt x="2131326" y="354841"/>
                </a:cubicBezTo>
                <a:cubicBezTo>
                  <a:pt x="2149836" y="368062"/>
                  <a:pt x="2165572" y="385612"/>
                  <a:pt x="2185917" y="395785"/>
                </a:cubicBezTo>
                <a:cubicBezTo>
                  <a:pt x="2211651" y="408652"/>
                  <a:pt x="2267803" y="423080"/>
                  <a:pt x="2267803" y="423080"/>
                </a:cubicBezTo>
                <a:cubicBezTo>
                  <a:pt x="2281451" y="436728"/>
                  <a:pt x="2298040" y="447964"/>
                  <a:pt x="2308746" y="464023"/>
                </a:cubicBezTo>
                <a:cubicBezTo>
                  <a:pt x="2316726" y="475993"/>
                  <a:pt x="2312221" y="494794"/>
                  <a:pt x="2322394" y="504967"/>
                </a:cubicBezTo>
                <a:cubicBezTo>
                  <a:pt x="2332566" y="515139"/>
                  <a:pt x="2349689" y="514065"/>
                  <a:pt x="2363337" y="518614"/>
                </a:cubicBezTo>
                <a:cubicBezTo>
                  <a:pt x="2349689" y="527713"/>
                  <a:pt x="2338797" y="545910"/>
                  <a:pt x="2322394" y="545910"/>
                </a:cubicBezTo>
                <a:cubicBezTo>
                  <a:pt x="2293622" y="545910"/>
                  <a:pt x="2268421" y="525592"/>
                  <a:pt x="2240508" y="518614"/>
                </a:cubicBezTo>
                <a:cubicBezTo>
                  <a:pt x="2222311" y="514065"/>
                  <a:pt x="2203952" y="510120"/>
                  <a:pt x="2185917" y="504967"/>
                </a:cubicBezTo>
                <a:cubicBezTo>
                  <a:pt x="2172084" y="501015"/>
                  <a:pt x="2158930" y="494808"/>
                  <a:pt x="2144973" y="491319"/>
                </a:cubicBezTo>
                <a:cubicBezTo>
                  <a:pt x="2122469" y="485693"/>
                  <a:pt x="2099239" y="483297"/>
                  <a:pt x="2076735" y="477671"/>
                </a:cubicBezTo>
                <a:cubicBezTo>
                  <a:pt x="2062778" y="474182"/>
                  <a:pt x="2049624" y="467975"/>
                  <a:pt x="2035791" y="464023"/>
                </a:cubicBezTo>
                <a:cubicBezTo>
                  <a:pt x="2017756" y="458870"/>
                  <a:pt x="1999235" y="455529"/>
                  <a:pt x="1981200" y="450376"/>
                </a:cubicBezTo>
                <a:cubicBezTo>
                  <a:pt x="1967368" y="446424"/>
                  <a:pt x="1954089" y="440680"/>
                  <a:pt x="1940257" y="436728"/>
                </a:cubicBezTo>
                <a:cubicBezTo>
                  <a:pt x="1842210" y="408714"/>
                  <a:pt x="1929970" y="437567"/>
                  <a:pt x="1817427" y="409432"/>
                </a:cubicBezTo>
                <a:cubicBezTo>
                  <a:pt x="1803471" y="405943"/>
                  <a:pt x="1790132" y="400334"/>
                  <a:pt x="1776484" y="395785"/>
                </a:cubicBezTo>
                <a:cubicBezTo>
                  <a:pt x="1762836" y="386686"/>
                  <a:pt x="1750211" y="375825"/>
                  <a:pt x="1735540" y="368489"/>
                </a:cubicBezTo>
                <a:cubicBezTo>
                  <a:pt x="1713720" y="357579"/>
                  <a:pt x="1660419" y="347026"/>
                  <a:pt x="1640006" y="341194"/>
                </a:cubicBezTo>
                <a:cubicBezTo>
                  <a:pt x="1626174" y="337242"/>
                  <a:pt x="1612895" y="331498"/>
                  <a:pt x="1599063" y="327546"/>
                </a:cubicBezTo>
                <a:cubicBezTo>
                  <a:pt x="1569263" y="319031"/>
                  <a:pt x="1504375" y="304270"/>
                  <a:pt x="1476233" y="300250"/>
                </a:cubicBezTo>
                <a:cubicBezTo>
                  <a:pt x="1393522" y="288434"/>
                  <a:pt x="1268708" y="279545"/>
                  <a:pt x="1189630" y="272955"/>
                </a:cubicBezTo>
                <a:cubicBezTo>
                  <a:pt x="1175982" y="268406"/>
                  <a:pt x="1162519" y="263259"/>
                  <a:pt x="1148687" y="259307"/>
                </a:cubicBezTo>
                <a:cubicBezTo>
                  <a:pt x="1095501" y="244111"/>
                  <a:pt x="1040385" y="233619"/>
                  <a:pt x="984914" y="232011"/>
                </a:cubicBezTo>
                <a:cubicBezTo>
                  <a:pt x="707489" y="223970"/>
                  <a:pt x="429905" y="222913"/>
                  <a:pt x="152400" y="218364"/>
                </a:cubicBezTo>
                <a:lnTo>
                  <a:pt x="70514" y="191068"/>
                </a:lnTo>
                <a:lnTo>
                  <a:pt x="29570" y="177420"/>
                </a:lnTo>
                <a:cubicBezTo>
                  <a:pt x="13046" y="127846"/>
                  <a:pt x="0" y="106907"/>
                  <a:pt x="2275" y="95534"/>
                </a:cubicBez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7" name="Rectangle 26"/>
          <p:cNvSpPr/>
          <p:nvPr/>
        </p:nvSpPr>
        <p:spPr>
          <a:xfrm>
            <a:off x="971550" y="4797425"/>
            <a:ext cx="7200900" cy="6477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8" name="Freeform 27"/>
          <p:cNvSpPr/>
          <p:nvPr/>
        </p:nvSpPr>
        <p:spPr>
          <a:xfrm>
            <a:off x="971550" y="4284663"/>
            <a:ext cx="4992688" cy="506412"/>
          </a:xfrm>
          <a:custGeom>
            <a:avLst/>
            <a:gdLst>
              <a:gd name="connsiteX0" fmla="*/ 84161 w 5092890"/>
              <a:gd name="connsiteY0" fmla="*/ 259307 h 504967"/>
              <a:gd name="connsiteX1" fmla="*/ 616424 w 5092890"/>
              <a:gd name="connsiteY1" fmla="*/ 245660 h 504967"/>
              <a:gd name="connsiteX2" fmla="*/ 725606 w 5092890"/>
              <a:gd name="connsiteY2" fmla="*/ 232012 h 504967"/>
              <a:gd name="connsiteX3" fmla="*/ 875731 w 5092890"/>
              <a:gd name="connsiteY3" fmla="*/ 218364 h 504967"/>
              <a:gd name="connsiteX4" fmla="*/ 916675 w 5092890"/>
              <a:gd name="connsiteY4" fmla="*/ 204716 h 504967"/>
              <a:gd name="connsiteX5" fmla="*/ 1053152 w 5092890"/>
              <a:gd name="connsiteY5" fmla="*/ 163773 h 504967"/>
              <a:gd name="connsiteX6" fmla="*/ 1175982 w 5092890"/>
              <a:gd name="connsiteY6" fmla="*/ 122830 h 504967"/>
              <a:gd name="connsiteX7" fmla="*/ 1216925 w 5092890"/>
              <a:gd name="connsiteY7" fmla="*/ 95534 h 504967"/>
              <a:gd name="connsiteX8" fmla="*/ 1448937 w 5092890"/>
              <a:gd name="connsiteY8" fmla="*/ 68239 h 504967"/>
              <a:gd name="connsiteX9" fmla="*/ 1667302 w 5092890"/>
              <a:gd name="connsiteY9" fmla="*/ 40943 h 504967"/>
              <a:gd name="connsiteX10" fmla="*/ 1981200 w 5092890"/>
              <a:gd name="connsiteY10" fmla="*/ 27296 h 504967"/>
              <a:gd name="connsiteX11" fmla="*/ 2172269 w 5092890"/>
              <a:gd name="connsiteY11" fmla="*/ 13648 h 504967"/>
              <a:gd name="connsiteX12" fmla="*/ 2445224 w 5092890"/>
              <a:gd name="connsiteY12" fmla="*/ 0 h 504967"/>
              <a:gd name="connsiteX13" fmla="*/ 2827361 w 5092890"/>
              <a:gd name="connsiteY13" fmla="*/ 13648 h 504967"/>
              <a:gd name="connsiteX14" fmla="*/ 2977487 w 5092890"/>
              <a:gd name="connsiteY14" fmla="*/ 27296 h 504967"/>
              <a:gd name="connsiteX15" fmla="*/ 3455158 w 5092890"/>
              <a:gd name="connsiteY15" fmla="*/ 40943 h 504967"/>
              <a:gd name="connsiteX16" fmla="*/ 3577988 w 5092890"/>
              <a:gd name="connsiteY16" fmla="*/ 68239 h 504967"/>
              <a:gd name="connsiteX17" fmla="*/ 3618931 w 5092890"/>
              <a:gd name="connsiteY17" fmla="*/ 81887 h 504967"/>
              <a:gd name="connsiteX18" fmla="*/ 3796352 w 5092890"/>
              <a:gd name="connsiteY18" fmla="*/ 95534 h 504967"/>
              <a:gd name="connsiteX19" fmla="*/ 3850943 w 5092890"/>
              <a:gd name="connsiteY19" fmla="*/ 109182 h 504967"/>
              <a:gd name="connsiteX20" fmla="*/ 3891887 w 5092890"/>
              <a:gd name="connsiteY20" fmla="*/ 122830 h 504967"/>
              <a:gd name="connsiteX21" fmla="*/ 4001069 w 5092890"/>
              <a:gd name="connsiteY21" fmla="*/ 150125 h 504967"/>
              <a:gd name="connsiteX22" fmla="*/ 4055660 w 5092890"/>
              <a:gd name="connsiteY22" fmla="*/ 177421 h 504967"/>
              <a:gd name="connsiteX23" fmla="*/ 4205785 w 5092890"/>
              <a:gd name="connsiteY23" fmla="*/ 218364 h 504967"/>
              <a:gd name="connsiteX24" fmla="*/ 4274024 w 5092890"/>
              <a:gd name="connsiteY24" fmla="*/ 245660 h 504967"/>
              <a:gd name="connsiteX25" fmla="*/ 4342263 w 5092890"/>
              <a:gd name="connsiteY25" fmla="*/ 259307 h 504967"/>
              <a:gd name="connsiteX26" fmla="*/ 4396854 w 5092890"/>
              <a:gd name="connsiteY26" fmla="*/ 272955 h 504967"/>
              <a:gd name="connsiteX27" fmla="*/ 4465093 w 5092890"/>
              <a:gd name="connsiteY27" fmla="*/ 286603 h 504967"/>
              <a:gd name="connsiteX28" fmla="*/ 4546979 w 5092890"/>
              <a:gd name="connsiteY28" fmla="*/ 313899 h 504967"/>
              <a:gd name="connsiteX29" fmla="*/ 4710752 w 5092890"/>
              <a:gd name="connsiteY29" fmla="*/ 341194 h 504967"/>
              <a:gd name="connsiteX30" fmla="*/ 4833582 w 5092890"/>
              <a:gd name="connsiteY30" fmla="*/ 382137 h 504967"/>
              <a:gd name="connsiteX31" fmla="*/ 4915469 w 5092890"/>
              <a:gd name="connsiteY31" fmla="*/ 409433 h 504967"/>
              <a:gd name="connsiteX32" fmla="*/ 4970060 w 5092890"/>
              <a:gd name="connsiteY32" fmla="*/ 423081 h 504967"/>
              <a:gd name="connsiteX33" fmla="*/ 5011003 w 5092890"/>
              <a:gd name="connsiteY33" fmla="*/ 450376 h 504967"/>
              <a:gd name="connsiteX34" fmla="*/ 5092890 w 5092890"/>
              <a:gd name="connsiteY34" fmla="*/ 477672 h 504967"/>
              <a:gd name="connsiteX35" fmla="*/ 4997355 w 5092890"/>
              <a:gd name="connsiteY35" fmla="*/ 504967 h 504967"/>
              <a:gd name="connsiteX36" fmla="*/ 4942764 w 5092890"/>
              <a:gd name="connsiteY36" fmla="*/ 491319 h 504967"/>
              <a:gd name="connsiteX37" fmla="*/ 4792639 w 5092890"/>
              <a:gd name="connsiteY37" fmla="*/ 477672 h 504967"/>
              <a:gd name="connsiteX38" fmla="*/ 4683457 w 5092890"/>
              <a:gd name="connsiteY38" fmla="*/ 464024 h 504967"/>
              <a:gd name="connsiteX39" fmla="*/ 4574275 w 5092890"/>
              <a:gd name="connsiteY39" fmla="*/ 436728 h 504967"/>
              <a:gd name="connsiteX40" fmla="*/ 4424149 w 5092890"/>
              <a:gd name="connsiteY40" fmla="*/ 423081 h 504967"/>
              <a:gd name="connsiteX41" fmla="*/ 3577988 w 5092890"/>
              <a:gd name="connsiteY41" fmla="*/ 395785 h 504967"/>
              <a:gd name="connsiteX42" fmla="*/ 2581702 w 5092890"/>
              <a:gd name="connsiteY42" fmla="*/ 382137 h 504967"/>
              <a:gd name="connsiteX43" fmla="*/ 2486167 w 5092890"/>
              <a:gd name="connsiteY43" fmla="*/ 368490 h 504967"/>
              <a:gd name="connsiteX44" fmla="*/ 1517176 w 5092890"/>
              <a:gd name="connsiteY44" fmla="*/ 368490 h 504967"/>
              <a:gd name="connsiteX45" fmla="*/ 1435290 w 5092890"/>
              <a:gd name="connsiteY45" fmla="*/ 382137 h 504967"/>
              <a:gd name="connsiteX46" fmla="*/ 1394346 w 5092890"/>
              <a:gd name="connsiteY46" fmla="*/ 395785 h 504967"/>
              <a:gd name="connsiteX47" fmla="*/ 998561 w 5092890"/>
              <a:gd name="connsiteY47" fmla="*/ 382137 h 504967"/>
              <a:gd name="connsiteX48" fmla="*/ 862084 w 5092890"/>
              <a:gd name="connsiteY48" fmla="*/ 354842 h 504967"/>
              <a:gd name="connsiteX49" fmla="*/ 807493 w 5092890"/>
              <a:gd name="connsiteY49" fmla="*/ 341194 h 504967"/>
              <a:gd name="connsiteX50" fmla="*/ 370764 w 5092890"/>
              <a:gd name="connsiteY50" fmla="*/ 354842 h 504967"/>
              <a:gd name="connsiteX51" fmla="*/ 288878 w 5092890"/>
              <a:gd name="connsiteY51" fmla="*/ 368490 h 504967"/>
              <a:gd name="connsiteX52" fmla="*/ 206991 w 5092890"/>
              <a:gd name="connsiteY52" fmla="*/ 341194 h 504967"/>
              <a:gd name="connsiteX53" fmla="*/ 111457 w 5092890"/>
              <a:gd name="connsiteY53" fmla="*/ 327546 h 504967"/>
              <a:gd name="connsiteX54" fmla="*/ 84161 w 5092890"/>
              <a:gd name="connsiteY54" fmla="*/ 259307 h 504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5092890" h="504967">
                <a:moveTo>
                  <a:pt x="84161" y="259307"/>
                </a:moveTo>
                <a:cubicBezTo>
                  <a:pt x="168322" y="245659"/>
                  <a:pt x="439105" y="253205"/>
                  <a:pt x="616424" y="245660"/>
                </a:cubicBezTo>
                <a:cubicBezTo>
                  <a:pt x="653068" y="244101"/>
                  <a:pt x="689130" y="235852"/>
                  <a:pt x="725606" y="232012"/>
                </a:cubicBezTo>
                <a:cubicBezTo>
                  <a:pt x="775578" y="226752"/>
                  <a:pt x="825689" y="222913"/>
                  <a:pt x="875731" y="218364"/>
                </a:cubicBezTo>
                <a:cubicBezTo>
                  <a:pt x="889379" y="213815"/>
                  <a:pt x="902842" y="208668"/>
                  <a:pt x="916675" y="204716"/>
                </a:cubicBezTo>
                <a:cubicBezTo>
                  <a:pt x="962394" y="191654"/>
                  <a:pt x="1009897" y="185400"/>
                  <a:pt x="1053152" y="163773"/>
                </a:cubicBezTo>
                <a:cubicBezTo>
                  <a:pt x="1128491" y="126104"/>
                  <a:pt x="1087793" y="140468"/>
                  <a:pt x="1175982" y="122830"/>
                </a:cubicBezTo>
                <a:cubicBezTo>
                  <a:pt x="1189630" y="113731"/>
                  <a:pt x="1201567" y="101293"/>
                  <a:pt x="1216925" y="95534"/>
                </a:cubicBezTo>
                <a:cubicBezTo>
                  <a:pt x="1266232" y="77044"/>
                  <a:pt x="1433610" y="69881"/>
                  <a:pt x="1448937" y="68239"/>
                </a:cubicBezTo>
                <a:cubicBezTo>
                  <a:pt x="1521874" y="60424"/>
                  <a:pt x="1594163" y="46569"/>
                  <a:pt x="1667302" y="40943"/>
                </a:cubicBezTo>
                <a:cubicBezTo>
                  <a:pt x="1771725" y="32911"/>
                  <a:pt x="1876621" y="32949"/>
                  <a:pt x="1981200" y="27296"/>
                </a:cubicBezTo>
                <a:cubicBezTo>
                  <a:pt x="2044959" y="23850"/>
                  <a:pt x="2108527" y="17398"/>
                  <a:pt x="2172269" y="13648"/>
                </a:cubicBezTo>
                <a:lnTo>
                  <a:pt x="2445224" y="0"/>
                </a:lnTo>
                <a:lnTo>
                  <a:pt x="2827361" y="13648"/>
                </a:lnTo>
                <a:cubicBezTo>
                  <a:pt x="2877543" y="16222"/>
                  <a:pt x="2927286" y="25113"/>
                  <a:pt x="2977487" y="27296"/>
                </a:cubicBezTo>
                <a:cubicBezTo>
                  <a:pt x="3136625" y="34215"/>
                  <a:pt x="3295934" y="36394"/>
                  <a:pt x="3455158" y="40943"/>
                </a:cubicBezTo>
                <a:cubicBezTo>
                  <a:pt x="3547330" y="71667"/>
                  <a:pt x="3433870" y="36212"/>
                  <a:pt x="3577988" y="68239"/>
                </a:cubicBezTo>
                <a:cubicBezTo>
                  <a:pt x="3592031" y="71360"/>
                  <a:pt x="3604656" y="80103"/>
                  <a:pt x="3618931" y="81887"/>
                </a:cubicBezTo>
                <a:cubicBezTo>
                  <a:pt x="3677788" y="89244"/>
                  <a:pt x="3737212" y="90985"/>
                  <a:pt x="3796352" y="95534"/>
                </a:cubicBezTo>
                <a:cubicBezTo>
                  <a:pt x="3814549" y="100083"/>
                  <a:pt x="3832908" y="104029"/>
                  <a:pt x="3850943" y="109182"/>
                </a:cubicBezTo>
                <a:cubicBezTo>
                  <a:pt x="3864776" y="113134"/>
                  <a:pt x="3878008" y="119045"/>
                  <a:pt x="3891887" y="122830"/>
                </a:cubicBezTo>
                <a:cubicBezTo>
                  <a:pt x="3928079" y="132700"/>
                  <a:pt x="4001069" y="150125"/>
                  <a:pt x="4001069" y="150125"/>
                </a:cubicBezTo>
                <a:cubicBezTo>
                  <a:pt x="4019266" y="159224"/>
                  <a:pt x="4036359" y="170987"/>
                  <a:pt x="4055660" y="177421"/>
                </a:cubicBezTo>
                <a:cubicBezTo>
                  <a:pt x="4261245" y="245950"/>
                  <a:pt x="3966532" y="122661"/>
                  <a:pt x="4205785" y="218364"/>
                </a:cubicBezTo>
                <a:cubicBezTo>
                  <a:pt x="4228531" y="227463"/>
                  <a:pt x="4250559" y="238620"/>
                  <a:pt x="4274024" y="245660"/>
                </a:cubicBezTo>
                <a:cubicBezTo>
                  <a:pt x="4296242" y="252325"/>
                  <a:pt x="4319619" y="254275"/>
                  <a:pt x="4342263" y="259307"/>
                </a:cubicBezTo>
                <a:cubicBezTo>
                  <a:pt x="4360573" y="263376"/>
                  <a:pt x="4378544" y="268886"/>
                  <a:pt x="4396854" y="272955"/>
                </a:cubicBezTo>
                <a:cubicBezTo>
                  <a:pt x="4419498" y="277987"/>
                  <a:pt x="4442714" y="280499"/>
                  <a:pt x="4465093" y="286603"/>
                </a:cubicBezTo>
                <a:cubicBezTo>
                  <a:pt x="4492851" y="294174"/>
                  <a:pt x="4518766" y="308257"/>
                  <a:pt x="4546979" y="313899"/>
                </a:cubicBezTo>
                <a:cubicBezTo>
                  <a:pt x="4646761" y="333854"/>
                  <a:pt x="4592254" y="324265"/>
                  <a:pt x="4710752" y="341194"/>
                </a:cubicBezTo>
                <a:lnTo>
                  <a:pt x="4833582" y="382137"/>
                </a:lnTo>
                <a:lnTo>
                  <a:pt x="4915469" y="409433"/>
                </a:lnTo>
                <a:lnTo>
                  <a:pt x="4970060" y="423081"/>
                </a:lnTo>
                <a:cubicBezTo>
                  <a:pt x="4983708" y="432179"/>
                  <a:pt x="4996014" y="443714"/>
                  <a:pt x="5011003" y="450376"/>
                </a:cubicBezTo>
                <a:cubicBezTo>
                  <a:pt x="5037295" y="462061"/>
                  <a:pt x="5092890" y="477672"/>
                  <a:pt x="5092890" y="477672"/>
                </a:cubicBezTo>
                <a:cubicBezTo>
                  <a:pt x="5073586" y="484106"/>
                  <a:pt x="5014487" y="504967"/>
                  <a:pt x="4997355" y="504967"/>
                </a:cubicBezTo>
                <a:cubicBezTo>
                  <a:pt x="4978598" y="504967"/>
                  <a:pt x="4961357" y="493798"/>
                  <a:pt x="4942764" y="491319"/>
                </a:cubicBezTo>
                <a:cubicBezTo>
                  <a:pt x="4892957" y="484678"/>
                  <a:pt x="4842611" y="482932"/>
                  <a:pt x="4792639" y="477672"/>
                </a:cubicBezTo>
                <a:cubicBezTo>
                  <a:pt x="4756163" y="473833"/>
                  <a:pt x="4719506" y="470783"/>
                  <a:pt x="4683457" y="464024"/>
                </a:cubicBezTo>
                <a:cubicBezTo>
                  <a:pt x="4646585" y="457110"/>
                  <a:pt x="4611635" y="440124"/>
                  <a:pt x="4574275" y="436728"/>
                </a:cubicBezTo>
                <a:cubicBezTo>
                  <a:pt x="4524233" y="432179"/>
                  <a:pt x="4474278" y="426538"/>
                  <a:pt x="4424149" y="423081"/>
                </a:cubicBezTo>
                <a:cubicBezTo>
                  <a:pt x="4124113" y="402389"/>
                  <a:pt x="3905186" y="401378"/>
                  <a:pt x="3577988" y="395785"/>
                </a:cubicBezTo>
                <a:lnTo>
                  <a:pt x="2581702" y="382137"/>
                </a:lnTo>
                <a:cubicBezTo>
                  <a:pt x="2549857" y="377588"/>
                  <a:pt x="2518306" y="369858"/>
                  <a:pt x="2486167" y="368490"/>
                </a:cubicBezTo>
                <a:cubicBezTo>
                  <a:pt x="1960375" y="346116"/>
                  <a:pt x="1997253" y="353003"/>
                  <a:pt x="1517176" y="368490"/>
                </a:cubicBezTo>
                <a:cubicBezTo>
                  <a:pt x="1489881" y="373039"/>
                  <a:pt x="1462303" y="376134"/>
                  <a:pt x="1435290" y="382137"/>
                </a:cubicBezTo>
                <a:cubicBezTo>
                  <a:pt x="1421246" y="385258"/>
                  <a:pt x="1408732" y="395785"/>
                  <a:pt x="1394346" y="395785"/>
                </a:cubicBezTo>
                <a:cubicBezTo>
                  <a:pt x="1262339" y="395785"/>
                  <a:pt x="1130489" y="386686"/>
                  <a:pt x="998561" y="382137"/>
                </a:cubicBezTo>
                <a:cubicBezTo>
                  <a:pt x="914475" y="354110"/>
                  <a:pt x="1000091" y="379935"/>
                  <a:pt x="862084" y="354842"/>
                </a:cubicBezTo>
                <a:cubicBezTo>
                  <a:pt x="843630" y="351487"/>
                  <a:pt x="825690" y="345743"/>
                  <a:pt x="807493" y="341194"/>
                </a:cubicBezTo>
                <a:cubicBezTo>
                  <a:pt x="661917" y="345743"/>
                  <a:pt x="516210" y="347187"/>
                  <a:pt x="370764" y="354842"/>
                </a:cubicBezTo>
                <a:cubicBezTo>
                  <a:pt x="343130" y="356296"/>
                  <a:pt x="316454" y="370788"/>
                  <a:pt x="288878" y="368490"/>
                </a:cubicBezTo>
                <a:cubicBezTo>
                  <a:pt x="260205" y="366101"/>
                  <a:pt x="235474" y="345263"/>
                  <a:pt x="206991" y="341194"/>
                </a:cubicBezTo>
                <a:lnTo>
                  <a:pt x="111457" y="327546"/>
                </a:lnTo>
                <a:cubicBezTo>
                  <a:pt x="126544" y="282287"/>
                  <a:pt x="0" y="272955"/>
                  <a:pt x="84161" y="259307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1526" name="TextBox 28"/>
          <p:cNvSpPr txBox="1">
            <a:spLocks noChangeArrowheads="1"/>
          </p:cNvSpPr>
          <p:nvPr/>
        </p:nvSpPr>
        <p:spPr bwMode="auto">
          <a:xfrm>
            <a:off x="5219700" y="3284538"/>
            <a:ext cx="18002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/>
              <a:t>Upper layers</a:t>
            </a:r>
          </a:p>
        </p:txBody>
      </p:sp>
      <p:sp>
        <p:nvSpPr>
          <p:cNvPr id="21527" name="TextBox 29"/>
          <p:cNvSpPr txBox="1">
            <a:spLocks noChangeArrowheads="1"/>
          </p:cNvSpPr>
          <p:nvPr/>
        </p:nvSpPr>
        <p:spPr bwMode="auto">
          <a:xfrm>
            <a:off x="4284663" y="3716338"/>
            <a:ext cx="15827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/>
              <a:t>Shale </a:t>
            </a:r>
          </a:p>
        </p:txBody>
      </p:sp>
      <p:sp>
        <p:nvSpPr>
          <p:cNvPr id="21528" name="TextBox 30"/>
          <p:cNvSpPr txBox="1">
            <a:spLocks noChangeArrowheads="1"/>
          </p:cNvSpPr>
          <p:nvPr/>
        </p:nvSpPr>
        <p:spPr bwMode="auto">
          <a:xfrm>
            <a:off x="1476375" y="3573463"/>
            <a:ext cx="1223963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/>
              <a:t>Rock </a:t>
            </a:r>
          </a:p>
        </p:txBody>
      </p:sp>
      <p:sp>
        <p:nvSpPr>
          <p:cNvPr id="21529" name="TextBox 31"/>
          <p:cNvSpPr txBox="1">
            <a:spLocks noChangeArrowheads="1"/>
          </p:cNvSpPr>
          <p:nvPr/>
        </p:nvSpPr>
        <p:spPr bwMode="auto">
          <a:xfrm>
            <a:off x="2411413" y="4437063"/>
            <a:ext cx="22320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/>
              <a:t>Natural gas</a:t>
            </a:r>
          </a:p>
        </p:txBody>
      </p:sp>
      <p:sp>
        <p:nvSpPr>
          <p:cNvPr id="21530" name="TextBox 32"/>
          <p:cNvSpPr txBox="1">
            <a:spLocks noChangeArrowheads="1"/>
          </p:cNvSpPr>
          <p:nvPr/>
        </p:nvSpPr>
        <p:spPr bwMode="auto">
          <a:xfrm>
            <a:off x="3635375" y="5013325"/>
            <a:ext cx="1800225" cy="369888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/>
              <a:t>Crude oil</a:t>
            </a:r>
          </a:p>
        </p:txBody>
      </p:sp>
      <p:sp>
        <p:nvSpPr>
          <p:cNvPr id="21531" name="TextBox 33"/>
          <p:cNvSpPr txBox="1">
            <a:spLocks noChangeArrowheads="1"/>
          </p:cNvSpPr>
          <p:nvPr/>
        </p:nvSpPr>
        <p:spPr bwMode="auto">
          <a:xfrm>
            <a:off x="4067175" y="5589588"/>
            <a:ext cx="1225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/>
              <a:t>Rock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2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50825" y="260350"/>
            <a:ext cx="8713788" cy="6337300"/>
          </a:xfrm>
          <a:prstGeom prst="rect">
            <a:avLst/>
          </a:prstGeom>
          <a:solidFill>
            <a:srgbClr val="FFFF8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22532" name="TextBox 4"/>
          <p:cNvSpPr txBox="1">
            <a:spLocks noChangeArrowheads="1"/>
          </p:cNvSpPr>
          <p:nvPr/>
        </p:nvSpPr>
        <p:spPr bwMode="auto">
          <a:xfrm>
            <a:off x="971550" y="549275"/>
            <a:ext cx="7129463" cy="768350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4400">
                <a:solidFill>
                  <a:srgbClr val="FF0000"/>
                </a:solidFill>
                <a:latin typeface="Comic Sans MS" pitchFamily="66" charset="0"/>
              </a:rPr>
              <a:t>Organic Chemistry</a:t>
            </a:r>
          </a:p>
        </p:txBody>
      </p:sp>
      <p:sp>
        <p:nvSpPr>
          <p:cNvPr id="9" name="Rectangle 8"/>
          <p:cNvSpPr/>
          <p:nvPr/>
        </p:nvSpPr>
        <p:spPr>
          <a:xfrm>
            <a:off x="971550" y="1557338"/>
            <a:ext cx="7200900" cy="4679950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971550" y="1557338"/>
            <a:ext cx="7200900" cy="136683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1" name="Rectangle 10"/>
          <p:cNvSpPr/>
          <p:nvPr/>
        </p:nvSpPr>
        <p:spPr>
          <a:xfrm>
            <a:off x="971550" y="2924175"/>
            <a:ext cx="7200900" cy="1225550"/>
          </a:xfrm>
          <a:prstGeom prst="rect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2" name="Freeform 11"/>
          <p:cNvSpPr/>
          <p:nvPr/>
        </p:nvSpPr>
        <p:spPr>
          <a:xfrm>
            <a:off x="893763" y="1924050"/>
            <a:ext cx="7273925" cy="2020888"/>
          </a:xfrm>
          <a:custGeom>
            <a:avLst/>
            <a:gdLst>
              <a:gd name="connsiteX0" fmla="*/ 74645 w 7272862"/>
              <a:gd name="connsiteY0" fmla="*/ 327547 h 2019869"/>
              <a:gd name="connsiteX1" fmla="*/ 252066 w 7272862"/>
              <a:gd name="connsiteY1" fmla="*/ 300251 h 2019869"/>
              <a:gd name="connsiteX2" fmla="*/ 402191 w 7272862"/>
              <a:gd name="connsiteY2" fmla="*/ 232012 h 2019869"/>
              <a:gd name="connsiteX3" fmla="*/ 443135 w 7272862"/>
              <a:gd name="connsiteY3" fmla="*/ 218365 h 2019869"/>
              <a:gd name="connsiteX4" fmla="*/ 525021 w 7272862"/>
              <a:gd name="connsiteY4" fmla="*/ 177421 h 2019869"/>
              <a:gd name="connsiteX5" fmla="*/ 606908 w 7272862"/>
              <a:gd name="connsiteY5" fmla="*/ 122830 h 2019869"/>
              <a:gd name="connsiteX6" fmla="*/ 661499 w 7272862"/>
              <a:gd name="connsiteY6" fmla="*/ 109182 h 2019869"/>
              <a:gd name="connsiteX7" fmla="*/ 743385 w 7272862"/>
              <a:gd name="connsiteY7" fmla="*/ 81887 h 2019869"/>
              <a:gd name="connsiteX8" fmla="*/ 784329 w 7272862"/>
              <a:gd name="connsiteY8" fmla="*/ 68239 h 2019869"/>
              <a:gd name="connsiteX9" fmla="*/ 838920 w 7272862"/>
              <a:gd name="connsiteY9" fmla="*/ 54591 h 2019869"/>
              <a:gd name="connsiteX10" fmla="*/ 975397 w 7272862"/>
              <a:gd name="connsiteY10" fmla="*/ 27296 h 2019869"/>
              <a:gd name="connsiteX11" fmla="*/ 1166466 w 7272862"/>
              <a:gd name="connsiteY11" fmla="*/ 0 h 2019869"/>
              <a:gd name="connsiteX12" fmla="*/ 1644138 w 7272862"/>
              <a:gd name="connsiteY12" fmla="*/ 13648 h 2019869"/>
              <a:gd name="connsiteX13" fmla="*/ 1766967 w 7272862"/>
              <a:gd name="connsiteY13" fmla="*/ 68239 h 2019869"/>
              <a:gd name="connsiteX14" fmla="*/ 1958036 w 7272862"/>
              <a:gd name="connsiteY14" fmla="*/ 122830 h 2019869"/>
              <a:gd name="connsiteX15" fmla="*/ 2053570 w 7272862"/>
              <a:gd name="connsiteY15" fmla="*/ 163773 h 2019869"/>
              <a:gd name="connsiteX16" fmla="*/ 2094514 w 7272862"/>
              <a:gd name="connsiteY16" fmla="*/ 191069 h 2019869"/>
              <a:gd name="connsiteX17" fmla="*/ 2149105 w 7272862"/>
              <a:gd name="connsiteY17" fmla="*/ 245660 h 2019869"/>
              <a:gd name="connsiteX18" fmla="*/ 2203696 w 7272862"/>
              <a:gd name="connsiteY18" fmla="*/ 272956 h 2019869"/>
              <a:gd name="connsiteX19" fmla="*/ 2285582 w 7272862"/>
              <a:gd name="connsiteY19" fmla="*/ 327547 h 2019869"/>
              <a:gd name="connsiteX20" fmla="*/ 2326526 w 7272862"/>
              <a:gd name="connsiteY20" fmla="*/ 354842 h 2019869"/>
              <a:gd name="connsiteX21" fmla="*/ 2408412 w 7272862"/>
              <a:gd name="connsiteY21" fmla="*/ 423081 h 2019869"/>
              <a:gd name="connsiteX22" fmla="*/ 2435708 w 7272862"/>
              <a:gd name="connsiteY22" fmla="*/ 464024 h 2019869"/>
              <a:gd name="connsiteX23" fmla="*/ 2517594 w 7272862"/>
              <a:gd name="connsiteY23" fmla="*/ 518615 h 2019869"/>
              <a:gd name="connsiteX24" fmla="*/ 2599481 w 7272862"/>
              <a:gd name="connsiteY24" fmla="*/ 600502 h 2019869"/>
              <a:gd name="connsiteX25" fmla="*/ 2626776 w 7272862"/>
              <a:gd name="connsiteY25" fmla="*/ 641445 h 2019869"/>
              <a:gd name="connsiteX26" fmla="*/ 2681367 w 7272862"/>
              <a:gd name="connsiteY26" fmla="*/ 682388 h 2019869"/>
              <a:gd name="connsiteX27" fmla="*/ 2763254 w 7272862"/>
              <a:gd name="connsiteY27" fmla="*/ 764275 h 2019869"/>
              <a:gd name="connsiteX28" fmla="*/ 2804197 w 7272862"/>
              <a:gd name="connsiteY28" fmla="*/ 805218 h 2019869"/>
              <a:gd name="connsiteX29" fmla="*/ 2845141 w 7272862"/>
              <a:gd name="connsiteY29" fmla="*/ 832514 h 2019869"/>
              <a:gd name="connsiteX30" fmla="*/ 2927027 w 7272862"/>
              <a:gd name="connsiteY30" fmla="*/ 928048 h 2019869"/>
              <a:gd name="connsiteX31" fmla="*/ 2981618 w 7272862"/>
              <a:gd name="connsiteY31" fmla="*/ 968991 h 2019869"/>
              <a:gd name="connsiteX32" fmla="*/ 3063505 w 7272862"/>
              <a:gd name="connsiteY32" fmla="*/ 1050878 h 2019869"/>
              <a:gd name="connsiteX33" fmla="*/ 3118096 w 7272862"/>
              <a:gd name="connsiteY33" fmla="*/ 1078173 h 2019869"/>
              <a:gd name="connsiteX34" fmla="*/ 3159039 w 7272862"/>
              <a:gd name="connsiteY34" fmla="*/ 1091821 h 2019869"/>
              <a:gd name="connsiteX35" fmla="*/ 3254573 w 7272862"/>
              <a:gd name="connsiteY35" fmla="*/ 1160060 h 2019869"/>
              <a:gd name="connsiteX36" fmla="*/ 3309164 w 7272862"/>
              <a:gd name="connsiteY36" fmla="*/ 1187356 h 2019869"/>
              <a:gd name="connsiteX37" fmla="*/ 3391051 w 7272862"/>
              <a:gd name="connsiteY37" fmla="*/ 1228299 h 2019869"/>
              <a:gd name="connsiteX38" fmla="*/ 3527529 w 7272862"/>
              <a:gd name="connsiteY38" fmla="*/ 1296538 h 2019869"/>
              <a:gd name="connsiteX39" fmla="*/ 3527529 w 7272862"/>
              <a:gd name="connsiteY39" fmla="*/ 1296538 h 2019869"/>
              <a:gd name="connsiteX40" fmla="*/ 3650358 w 7272862"/>
              <a:gd name="connsiteY40" fmla="*/ 1351129 h 2019869"/>
              <a:gd name="connsiteX41" fmla="*/ 3759541 w 7272862"/>
              <a:gd name="connsiteY41" fmla="*/ 1378424 h 2019869"/>
              <a:gd name="connsiteX42" fmla="*/ 3814132 w 7272862"/>
              <a:gd name="connsiteY42" fmla="*/ 1405720 h 2019869"/>
              <a:gd name="connsiteX43" fmla="*/ 3909666 w 7272862"/>
              <a:gd name="connsiteY43" fmla="*/ 1433015 h 2019869"/>
              <a:gd name="connsiteX44" fmla="*/ 4223564 w 7272862"/>
              <a:gd name="connsiteY44" fmla="*/ 1419367 h 2019869"/>
              <a:gd name="connsiteX45" fmla="*/ 4305451 w 7272862"/>
              <a:gd name="connsiteY45" fmla="*/ 1392072 h 2019869"/>
              <a:gd name="connsiteX46" fmla="*/ 4373690 w 7272862"/>
              <a:gd name="connsiteY46" fmla="*/ 1378424 h 2019869"/>
              <a:gd name="connsiteX47" fmla="*/ 4455576 w 7272862"/>
              <a:gd name="connsiteY47" fmla="*/ 1351129 h 2019869"/>
              <a:gd name="connsiteX48" fmla="*/ 4605702 w 7272862"/>
              <a:gd name="connsiteY48" fmla="*/ 1323833 h 2019869"/>
              <a:gd name="connsiteX49" fmla="*/ 4646645 w 7272862"/>
              <a:gd name="connsiteY49" fmla="*/ 1310185 h 2019869"/>
              <a:gd name="connsiteX50" fmla="*/ 4701236 w 7272862"/>
              <a:gd name="connsiteY50" fmla="*/ 1296538 h 2019869"/>
              <a:gd name="connsiteX51" fmla="*/ 4783123 w 7272862"/>
              <a:gd name="connsiteY51" fmla="*/ 1269242 h 2019869"/>
              <a:gd name="connsiteX52" fmla="*/ 4865009 w 7272862"/>
              <a:gd name="connsiteY52" fmla="*/ 1255594 h 2019869"/>
              <a:gd name="connsiteX53" fmla="*/ 5479158 w 7272862"/>
              <a:gd name="connsiteY53" fmla="*/ 1269242 h 2019869"/>
              <a:gd name="connsiteX54" fmla="*/ 5588341 w 7272862"/>
              <a:gd name="connsiteY54" fmla="*/ 1296538 h 2019869"/>
              <a:gd name="connsiteX55" fmla="*/ 5642932 w 7272862"/>
              <a:gd name="connsiteY55" fmla="*/ 1310185 h 2019869"/>
              <a:gd name="connsiteX56" fmla="*/ 5793057 w 7272862"/>
              <a:gd name="connsiteY56" fmla="*/ 1351129 h 2019869"/>
              <a:gd name="connsiteX57" fmla="*/ 5834000 w 7272862"/>
              <a:gd name="connsiteY57" fmla="*/ 1364776 h 2019869"/>
              <a:gd name="connsiteX58" fmla="*/ 5902239 w 7272862"/>
              <a:gd name="connsiteY58" fmla="*/ 1378424 h 2019869"/>
              <a:gd name="connsiteX59" fmla="*/ 5956830 w 7272862"/>
              <a:gd name="connsiteY59" fmla="*/ 1392072 h 2019869"/>
              <a:gd name="connsiteX60" fmla="*/ 6325320 w 7272862"/>
              <a:gd name="connsiteY60" fmla="*/ 1419367 h 2019869"/>
              <a:gd name="connsiteX61" fmla="*/ 7253367 w 7272862"/>
              <a:gd name="connsiteY61" fmla="*/ 1433015 h 2019869"/>
              <a:gd name="connsiteX62" fmla="*/ 7267015 w 7272862"/>
              <a:gd name="connsiteY62" fmla="*/ 1528550 h 2019869"/>
              <a:gd name="connsiteX63" fmla="*/ 7239720 w 7272862"/>
              <a:gd name="connsiteY63" fmla="*/ 2019869 h 2019869"/>
              <a:gd name="connsiteX64" fmla="*/ 7021355 w 7272862"/>
              <a:gd name="connsiteY64" fmla="*/ 1992573 h 2019869"/>
              <a:gd name="connsiteX65" fmla="*/ 6161547 w 7272862"/>
              <a:gd name="connsiteY65" fmla="*/ 1978926 h 2019869"/>
              <a:gd name="connsiteX66" fmla="*/ 6093308 w 7272862"/>
              <a:gd name="connsiteY66" fmla="*/ 1951630 h 2019869"/>
              <a:gd name="connsiteX67" fmla="*/ 5943182 w 7272862"/>
              <a:gd name="connsiteY67" fmla="*/ 1910687 h 2019869"/>
              <a:gd name="connsiteX68" fmla="*/ 5902239 w 7272862"/>
              <a:gd name="connsiteY68" fmla="*/ 1869744 h 2019869"/>
              <a:gd name="connsiteX69" fmla="*/ 5779409 w 7272862"/>
              <a:gd name="connsiteY69" fmla="*/ 1828800 h 2019869"/>
              <a:gd name="connsiteX70" fmla="*/ 5724818 w 7272862"/>
              <a:gd name="connsiteY70" fmla="*/ 1801505 h 2019869"/>
              <a:gd name="connsiteX71" fmla="*/ 5629284 w 7272862"/>
              <a:gd name="connsiteY71" fmla="*/ 1774209 h 2019869"/>
              <a:gd name="connsiteX72" fmla="*/ 5588341 w 7272862"/>
              <a:gd name="connsiteY72" fmla="*/ 1760562 h 2019869"/>
              <a:gd name="connsiteX73" fmla="*/ 5247147 w 7272862"/>
              <a:gd name="connsiteY73" fmla="*/ 1733266 h 2019869"/>
              <a:gd name="connsiteX74" fmla="*/ 4783123 w 7272862"/>
              <a:gd name="connsiteY74" fmla="*/ 1746914 h 2019869"/>
              <a:gd name="connsiteX75" fmla="*/ 4714884 w 7272862"/>
              <a:gd name="connsiteY75" fmla="*/ 1760562 h 2019869"/>
              <a:gd name="connsiteX76" fmla="*/ 4578406 w 7272862"/>
              <a:gd name="connsiteY76" fmla="*/ 1801505 h 2019869"/>
              <a:gd name="connsiteX77" fmla="*/ 4523815 w 7272862"/>
              <a:gd name="connsiteY77" fmla="*/ 1815153 h 2019869"/>
              <a:gd name="connsiteX78" fmla="*/ 4482872 w 7272862"/>
              <a:gd name="connsiteY78" fmla="*/ 1856096 h 2019869"/>
              <a:gd name="connsiteX79" fmla="*/ 4428281 w 7272862"/>
              <a:gd name="connsiteY79" fmla="*/ 1869744 h 2019869"/>
              <a:gd name="connsiteX80" fmla="*/ 4018848 w 7272862"/>
              <a:gd name="connsiteY80" fmla="*/ 1856096 h 2019869"/>
              <a:gd name="connsiteX81" fmla="*/ 3909666 w 7272862"/>
              <a:gd name="connsiteY81" fmla="*/ 1842448 h 2019869"/>
              <a:gd name="connsiteX82" fmla="*/ 3759541 w 7272862"/>
              <a:gd name="connsiteY82" fmla="*/ 1815153 h 2019869"/>
              <a:gd name="connsiteX83" fmla="*/ 3623063 w 7272862"/>
              <a:gd name="connsiteY83" fmla="*/ 1787857 h 2019869"/>
              <a:gd name="connsiteX84" fmla="*/ 3541176 w 7272862"/>
              <a:gd name="connsiteY84" fmla="*/ 1746914 h 2019869"/>
              <a:gd name="connsiteX85" fmla="*/ 3486585 w 7272862"/>
              <a:gd name="connsiteY85" fmla="*/ 1733266 h 2019869"/>
              <a:gd name="connsiteX86" fmla="*/ 3445642 w 7272862"/>
              <a:gd name="connsiteY86" fmla="*/ 1719618 h 2019869"/>
              <a:gd name="connsiteX87" fmla="*/ 3350108 w 7272862"/>
              <a:gd name="connsiteY87" fmla="*/ 1678675 h 2019869"/>
              <a:gd name="connsiteX88" fmla="*/ 3281869 w 7272862"/>
              <a:gd name="connsiteY88" fmla="*/ 1665027 h 2019869"/>
              <a:gd name="connsiteX89" fmla="*/ 3199982 w 7272862"/>
              <a:gd name="connsiteY89" fmla="*/ 1637732 h 2019869"/>
              <a:gd name="connsiteX90" fmla="*/ 3159039 w 7272862"/>
              <a:gd name="connsiteY90" fmla="*/ 1624084 h 2019869"/>
              <a:gd name="connsiteX91" fmla="*/ 3063505 w 7272862"/>
              <a:gd name="connsiteY91" fmla="*/ 1583141 h 2019869"/>
              <a:gd name="connsiteX92" fmla="*/ 2981618 w 7272862"/>
              <a:gd name="connsiteY92" fmla="*/ 1528550 h 2019869"/>
              <a:gd name="connsiteX93" fmla="*/ 2940675 w 7272862"/>
              <a:gd name="connsiteY93" fmla="*/ 1514902 h 2019869"/>
              <a:gd name="connsiteX94" fmla="*/ 2858788 w 7272862"/>
              <a:gd name="connsiteY94" fmla="*/ 1473959 h 2019869"/>
              <a:gd name="connsiteX95" fmla="*/ 2790550 w 7272862"/>
              <a:gd name="connsiteY95" fmla="*/ 1405720 h 2019869"/>
              <a:gd name="connsiteX96" fmla="*/ 2749606 w 7272862"/>
              <a:gd name="connsiteY96" fmla="*/ 1378424 h 2019869"/>
              <a:gd name="connsiteX97" fmla="*/ 2667720 w 7272862"/>
              <a:gd name="connsiteY97" fmla="*/ 1282890 h 2019869"/>
              <a:gd name="connsiteX98" fmla="*/ 2640424 w 7272862"/>
              <a:gd name="connsiteY98" fmla="*/ 1241947 h 2019869"/>
              <a:gd name="connsiteX99" fmla="*/ 2599481 w 7272862"/>
              <a:gd name="connsiteY99" fmla="*/ 1214651 h 2019869"/>
              <a:gd name="connsiteX100" fmla="*/ 2463003 w 7272862"/>
              <a:gd name="connsiteY100" fmla="*/ 1105469 h 2019869"/>
              <a:gd name="connsiteX101" fmla="*/ 2422060 w 7272862"/>
              <a:gd name="connsiteY101" fmla="*/ 1078173 h 2019869"/>
              <a:gd name="connsiteX102" fmla="*/ 2367469 w 7272862"/>
              <a:gd name="connsiteY102" fmla="*/ 1037230 h 2019869"/>
              <a:gd name="connsiteX103" fmla="*/ 2326526 w 7272862"/>
              <a:gd name="connsiteY103" fmla="*/ 1023582 h 2019869"/>
              <a:gd name="connsiteX104" fmla="*/ 2244639 w 7272862"/>
              <a:gd name="connsiteY104" fmla="*/ 982639 h 2019869"/>
              <a:gd name="connsiteX105" fmla="*/ 2162753 w 7272862"/>
              <a:gd name="connsiteY105" fmla="*/ 928048 h 2019869"/>
              <a:gd name="connsiteX106" fmla="*/ 2108161 w 7272862"/>
              <a:gd name="connsiteY106" fmla="*/ 887105 h 2019869"/>
              <a:gd name="connsiteX107" fmla="*/ 2067218 w 7272862"/>
              <a:gd name="connsiteY107" fmla="*/ 873457 h 2019869"/>
              <a:gd name="connsiteX108" fmla="*/ 2026275 w 7272862"/>
              <a:gd name="connsiteY108" fmla="*/ 846162 h 2019869"/>
              <a:gd name="connsiteX109" fmla="*/ 1958036 w 7272862"/>
              <a:gd name="connsiteY109" fmla="*/ 818866 h 2019869"/>
              <a:gd name="connsiteX110" fmla="*/ 1848854 w 7272862"/>
              <a:gd name="connsiteY110" fmla="*/ 750627 h 2019869"/>
              <a:gd name="connsiteX111" fmla="*/ 1807911 w 7272862"/>
              <a:gd name="connsiteY111" fmla="*/ 736979 h 2019869"/>
              <a:gd name="connsiteX112" fmla="*/ 1698729 w 7272862"/>
              <a:gd name="connsiteY112" fmla="*/ 696036 h 2019869"/>
              <a:gd name="connsiteX113" fmla="*/ 1657785 w 7272862"/>
              <a:gd name="connsiteY113" fmla="*/ 668741 h 2019869"/>
              <a:gd name="connsiteX114" fmla="*/ 1453069 w 7272862"/>
              <a:gd name="connsiteY114" fmla="*/ 627797 h 2019869"/>
              <a:gd name="connsiteX115" fmla="*/ 1139170 w 7272862"/>
              <a:gd name="connsiteY115" fmla="*/ 614150 h 2019869"/>
              <a:gd name="connsiteX116" fmla="*/ 620555 w 7272862"/>
              <a:gd name="connsiteY116" fmla="*/ 600502 h 2019869"/>
              <a:gd name="connsiteX117" fmla="*/ 252066 w 7272862"/>
              <a:gd name="connsiteY117" fmla="*/ 627797 h 2019869"/>
              <a:gd name="connsiteX118" fmla="*/ 211123 w 7272862"/>
              <a:gd name="connsiteY118" fmla="*/ 641445 h 2019869"/>
              <a:gd name="connsiteX119" fmla="*/ 33702 w 7272862"/>
              <a:gd name="connsiteY119" fmla="*/ 627797 h 2019869"/>
              <a:gd name="connsiteX120" fmla="*/ 47350 w 7272862"/>
              <a:gd name="connsiteY120" fmla="*/ 491320 h 2019869"/>
              <a:gd name="connsiteX121" fmla="*/ 60997 w 7272862"/>
              <a:gd name="connsiteY121" fmla="*/ 423081 h 2019869"/>
              <a:gd name="connsiteX122" fmla="*/ 74645 w 7272862"/>
              <a:gd name="connsiteY122" fmla="*/ 382138 h 2019869"/>
              <a:gd name="connsiteX123" fmla="*/ 74645 w 7272862"/>
              <a:gd name="connsiteY123" fmla="*/ 327547 h 2019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</a:cxnLst>
            <a:rect l="l" t="t" r="r" b="b"/>
            <a:pathLst>
              <a:path w="7272862" h="2019869">
                <a:moveTo>
                  <a:pt x="74645" y="327547"/>
                </a:moveTo>
                <a:cubicBezTo>
                  <a:pt x="104215" y="313899"/>
                  <a:pt x="56036" y="330410"/>
                  <a:pt x="252066" y="300251"/>
                </a:cubicBezTo>
                <a:cubicBezTo>
                  <a:pt x="292132" y="294087"/>
                  <a:pt x="391804" y="235474"/>
                  <a:pt x="402191" y="232012"/>
                </a:cubicBezTo>
                <a:lnTo>
                  <a:pt x="443135" y="218365"/>
                </a:lnTo>
                <a:cubicBezTo>
                  <a:pt x="624875" y="97202"/>
                  <a:pt x="355529" y="271583"/>
                  <a:pt x="525021" y="177421"/>
                </a:cubicBezTo>
                <a:cubicBezTo>
                  <a:pt x="553698" y="161489"/>
                  <a:pt x="575082" y="130787"/>
                  <a:pt x="606908" y="122830"/>
                </a:cubicBezTo>
                <a:cubicBezTo>
                  <a:pt x="625105" y="118281"/>
                  <a:pt x="643533" y="114572"/>
                  <a:pt x="661499" y="109182"/>
                </a:cubicBezTo>
                <a:cubicBezTo>
                  <a:pt x="689057" y="100915"/>
                  <a:pt x="716090" y="90985"/>
                  <a:pt x="743385" y="81887"/>
                </a:cubicBezTo>
                <a:cubicBezTo>
                  <a:pt x="757033" y="77338"/>
                  <a:pt x="770372" y="71728"/>
                  <a:pt x="784329" y="68239"/>
                </a:cubicBezTo>
                <a:cubicBezTo>
                  <a:pt x="802526" y="63690"/>
                  <a:pt x="820579" y="58521"/>
                  <a:pt x="838920" y="54591"/>
                </a:cubicBezTo>
                <a:cubicBezTo>
                  <a:pt x="884283" y="44870"/>
                  <a:pt x="929288" y="32419"/>
                  <a:pt x="975397" y="27296"/>
                </a:cubicBezTo>
                <a:cubicBezTo>
                  <a:pt x="1121282" y="11086"/>
                  <a:pt x="1057832" y="21727"/>
                  <a:pt x="1166466" y="0"/>
                </a:cubicBezTo>
                <a:cubicBezTo>
                  <a:pt x="1325690" y="4549"/>
                  <a:pt x="1485274" y="2024"/>
                  <a:pt x="1644138" y="13648"/>
                </a:cubicBezTo>
                <a:cubicBezTo>
                  <a:pt x="1773036" y="23080"/>
                  <a:pt x="1684155" y="38126"/>
                  <a:pt x="1766967" y="68239"/>
                </a:cubicBezTo>
                <a:cubicBezTo>
                  <a:pt x="1786980" y="75516"/>
                  <a:pt x="1930358" y="104377"/>
                  <a:pt x="1958036" y="122830"/>
                </a:cubicBezTo>
                <a:cubicBezTo>
                  <a:pt x="2014586" y="160531"/>
                  <a:pt x="1983066" y="146148"/>
                  <a:pt x="2053570" y="163773"/>
                </a:cubicBezTo>
                <a:cubicBezTo>
                  <a:pt x="2067218" y="172872"/>
                  <a:pt x="2082060" y="180394"/>
                  <a:pt x="2094514" y="191069"/>
                </a:cubicBezTo>
                <a:cubicBezTo>
                  <a:pt x="2114053" y="207817"/>
                  <a:pt x="2128517" y="230219"/>
                  <a:pt x="2149105" y="245660"/>
                </a:cubicBezTo>
                <a:cubicBezTo>
                  <a:pt x="2165381" y="257867"/>
                  <a:pt x="2186250" y="262489"/>
                  <a:pt x="2203696" y="272956"/>
                </a:cubicBezTo>
                <a:cubicBezTo>
                  <a:pt x="2231826" y="289834"/>
                  <a:pt x="2258287" y="309350"/>
                  <a:pt x="2285582" y="327547"/>
                </a:cubicBezTo>
                <a:cubicBezTo>
                  <a:pt x="2299230" y="336646"/>
                  <a:pt x="2314928" y="343244"/>
                  <a:pt x="2326526" y="354842"/>
                </a:cubicBezTo>
                <a:cubicBezTo>
                  <a:pt x="2379067" y="407383"/>
                  <a:pt x="2351410" y="385079"/>
                  <a:pt x="2408412" y="423081"/>
                </a:cubicBezTo>
                <a:cubicBezTo>
                  <a:pt x="2417511" y="436729"/>
                  <a:pt x="2423364" y="453223"/>
                  <a:pt x="2435708" y="464024"/>
                </a:cubicBezTo>
                <a:cubicBezTo>
                  <a:pt x="2460396" y="485626"/>
                  <a:pt x="2517594" y="518615"/>
                  <a:pt x="2517594" y="518615"/>
                </a:cubicBezTo>
                <a:cubicBezTo>
                  <a:pt x="2581923" y="615108"/>
                  <a:pt x="2497910" y="498931"/>
                  <a:pt x="2599481" y="600502"/>
                </a:cubicBezTo>
                <a:cubicBezTo>
                  <a:pt x="2611079" y="612100"/>
                  <a:pt x="2615178" y="629847"/>
                  <a:pt x="2626776" y="641445"/>
                </a:cubicBezTo>
                <a:cubicBezTo>
                  <a:pt x="2642860" y="657529"/>
                  <a:pt x="2664460" y="667172"/>
                  <a:pt x="2681367" y="682388"/>
                </a:cubicBezTo>
                <a:cubicBezTo>
                  <a:pt x="2710060" y="708211"/>
                  <a:pt x="2735958" y="736979"/>
                  <a:pt x="2763254" y="764275"/>
                </a:cubicBezTo>
                <a:cubicBezTo>
                  <a:pt x="2776902" y="777923"/>
                  <a:pt x="2788138" y="794512"/>
                  <a:pt x="2804197" y="805218"/>
                </a:cubicBezTo>
                <a:cubicBezTo>
                  <a:pt x="2817845" y="814317"/>
                  <a:pt x="2832540" y="822013"/>
                  <a:pt x="2845141" y="832514"/>
                </a:cubicBezTo>
                <a:cubicBezTo>
                  <a:pt x="2934277" y="906794"/>
                  <a:pt x="2836663" y="837684"/>
                  <a:pt x="2927027" y="928048"/>
                </a:cubicBezTo>
                <a:cubicBezTo>
                  <a:pt x="2943111" y="944132"/>
                  <a:pt x="2964711" y="953775"/>
                  <a:pt x="2981618" y="968991"/>
                </a:cubicBezTo>
                <a:cubicBezTo>
                  <a:pt x="3010311" y="994814"/>
                  <a:pt x="3028978" y="1033615"/>
                  <a:pt x="3063505" y="1050878"/>
                </a:cubicBezTo>
                <a:cubicBezTo>
                  <a:pt x="3081702" y="1059976"/>
                  <a:pt x="3099396" y="1070159"/>
                  <a:pt x="3118096" y="1078173"/>
                </a:cubicBezTo>
                <a:cubicBezTo>
                  <a:pt x="3131319" y="1083840"/>
                  <a:pt x="3146172" y="1085387"/>
                  <a:pt x="3159039" y="1091821"/>
                </a:cubicBezTo>
                <a:cubicBezTo>
                  <a:pt x="3187904" y="1106254"/>
                  <a:pt x="3229854" y="1144610"/>
                  <a:pt x="3254573" y="1160060"/>
                </a:cubicBezTo>
                <a:cubicBezTo>
                  <a:pt x="3271825" y="1170843"/>
                  <a:pt x="3291500" y="1177262"/>
                  <a:pt x="3309164" y="1187356"/>
                </a:cubicBezTo>
                <a:cubicBezTo>
                  <a:pt x="3383240" y="1229685"/>
                  <a:pt x="3315987" y="1203277"/>
                  <a:pt x="3391051" y="1228299"/>
                </a:cubicBezTo>
                <a:cubicBezTo>
                  <a:pt x="3468660" y="1286505"/>
                  <a:pt x="3424063" y="1262049"/>
                  <a:pt x="3527529" y="1296538"/>
                </a:cubicBezTo>
                <a:lnTo>
                  <a:pt x="3527529" y="1296538"/>
                </a:lnTo>
                <a:cubicBezTo>
                  <a:pt x="3581299" y="1332384"/>
                  <a:pt x="3572404" y="1331641"/>
                  <a:pt x="3650358" y="1351129"/>
                </a:cubicBezTo>
                <a:cubicBezTo>
                  <a:pt x="3686752" y="1360227"/>
                  <a:pt x="3725987" y="1361647"/>
                  <a:pt x="3759541" y="1378424"/>
                </a:cubicBezTo>
                <a:cubicBezTo>
                  <a:pt x="3777738" y="1387523"/>
                  <a:pt x="3795432" y="1397706"/>
                  <a:pt x="3814132" y="1405720"/>
                </a:cubicBezTo>
                <a:cubicBezTo>
                  <a:pt x="3841537" y="1417465"/>
                  <a:pt x="3881972" y="1426091"/>
                  <a:pt x="3909666" y="1433015"/>
                </a:cubicBezTo>
                <a:cubicBezTo>
                  <a:pt x="4014299" y="1428466"/>
                  <a:pt x="4119388" y="1430144"/>
                  <a:pt x="4223564" y="1419367"/>
                </a:cubicBezTo>
                <a:cubicBezTo>
                  <a:pt x="4252183" y="1416406"/>
                  <a:pt x="4277238" y="1397715"/>
                  <a:pt x="4305451" y="1392072"/>
                </a:cubicBezTo>
                <a:cubicBezTo>
                  <a:pt x="4328197" y="1387523"/>
                  <a:pt x="4351311" y="1384527"/>
                  <a:pt x="4373690" y="1378424"/>
                </a:cubicBezTo>
                <a:cubicBezTo>
                  <a:pt x="4401448" y="1370854"/>
                  <a:pt x="4427541" y="1357599"/>
                  <a:pt x="4455576" y="1351129"/>
                </a:cubicBezTo>
                <a:cubicBezTo>
                  <a:pt x="4656578" y="1304744"/>
                  <a:pt x="4469233" y="1362825"/>
                  <a:pt x="4605702" y="1323833"/>
                </a:cubicBezTo>
                <a:cubicBezTo>
                  <a:pt x="4619534" y="1319881"/>
                  <a:pt x="4632813" y="1314137"/>
                  <a:pt x="4646645" y="1310185"/>
                </a:cubicBezTo>
                <a:cubicBezTo>
                  <a:pt x="4664680" y="1305032"/>
                  <a:pt x="4683270" y="1301928"/>
                  <a:pt x="4701236" y="1296538"/>
                </a:cubicBezTo>
                <a:cubicBezTo>
                  <a:pt x="4728795" y="1288270"/>
                  <a:pt x="4754742" y="1273972"/>
                  <a:pt x="4783123" y="1269242"/>
                </a:cubicBezTo>
                <a:lnTo>
                  <a:pt x="4865009" y="1255594"/>
                </a:lnTo>
                <a:lnTo>
                  <a:pt x="5479158" y="1269242"/>
                </a:lnTo>
                <a:cubicBezTo>
                  <a:pt x="5527556" y="1271178"/>
                  <a:pt x="5546445" y="1284568"/>
                  <a:pt x="5588341" y="1296538"/>
                </a:cubicBezTo>
                <a:cubicBezTo>
                  <a:pt x="5606376" y="1301691"/>
                  <a:pt x="5624735" y="1305636"/>
                  <a:pt x="5642932" y="1310185"/>
                </a:cubicBezTo>
                <a:cubicBezTo>
                  <a:pt x="5740228" y="1358834"/>
                  <a:pt x="5655352" y="1323589"/>
                  <a:pt x="5793057" y="1351129"/>
                </a:cubicBezTo>
                <a:cubicBezTo>
                  <a:pt x="5807163" y="1353950"/>
                  <a:pt x="5820044" y="1361287"/>
                  <a:pt x="5834000" y="1364776"/>
                </a:cubicBezTo>
                <a:cubicBezTo>
                  <a:pt x="5856504" y="1370402"/>
                  <a:pt x="5879595" y="1373392"/>
                  <a:pt x="5902239" y="1378424"/>
                </a:cubicBezTo>
                <a:cubicBezTo>
                  <a:pt x="5920549" y="1382493"/>
                  <a:pt x="5938328" y="1388988"/>
                  <a:pt x="5956830" y="1392072"/>
                </a:cubicBezTo>
                <a:cubicBezTo>
                  <a:pt x="6069460" y="1410844"/>
                  <a:pt x="6223935" y="1417036"/>
                  <a:pt x="6325320" y="1419367"/>
                </a:cubicBezTo>
                <a:lnTo>
                  <a:pt x="7253367" y="1433015"/>
                </a:lnTo>
                <a:cubicBezTo>
                  <a:pt x="7257916" y="1464860"/>
                  <a:pt x="7267015" y="1496382"/>
                  <a:pt x="7267015" y="1528550"/>
                </a:cubicBezTo>
                <a:cubicBezTo>
                  <a:pt x="7267015" y="1878214"/>
                  <a:pt x="7272862" y="1821003"/>
                  <a:pt x="7239720" y="2019869"/>
                </a:cubicBezTo>
                <a:cubicBezTo>
                  <a:pt x="7150172" y="1990020"/>
                  <a:pt x="7181509" y="1996788"/>
                  <a:pt x="7021355" y="1992573"/>
                </a:cubicBezTo>
                <a:cubicBezTo>
                  <a:pt x="6734815" y="1985033"/>
                  <a:pt x="6448150" y="1983475"/>
                  <a:pt x="6161547" y="1978926"/>
                </a:cubicBezTo>
                <a:cubicBezTo>
                  <a:pt x="6138801" y="1969827"/>
                  <a:pt x="6116549" y="1959377"/>
                  <a:pt x="6093308" y="1951630"/>
                </a:cubicBezTo>
                <a:cubicBezTo>
                  <a:pt x="6044648" y="1935410"/>
                  <a:pt x="5993142" y="1923177"/>
                  <a:pt x="5943182" y="1910687"/>
                </a:cubicBezTo>
                <a:cubicBezTo>
                  <a:pt x="5929534" y="1897039"/>
                  <a:pt x="5919111" y="1879117"/>
                  <a:pt x="5902239" y="1869744"/>
                </a:cubicBezTo>
                <a:cubicBezTo>
                  <a:pt x="5779438" y="1801521"/>
                  <a:pt x="5861282" y="1869736"/>
                  <a:pt x="5779409" y="1828800"/>
                </a:cubicBezTo>
                <a:cubicBezTo>
                  <a:pt x="5761212" y="1819702"/>
                  <a:pt x="5743518" y="1809519"/>
                  <a:pt x="5724818" y="1801505"/>
                </a:cubicBezTo>
                <a:cubicBezTo>
                  <a:pt x="5692094" y="1787481"/>
                  <a:pt x="5663913" y="1784103"/>
                  <a:pt x="5629284" y="1774209"/>
                </a:cubicBezTo>
                <a:cubicBezTo>
                  <a:pt x="5615452" y="1770257"/>
                  <a:pt x="5602495" y="1763135"/>
                  <a:pt x="5588341" y="1760562"/>
                </a:cubicBezTo>
                <a:cubicBezTo>
                  <a:pt x="5488231" y="1742361"/>
                  <a:pt x="5334238" y="1738389"/>
                  <a:pt x="5247147" y="1733266"/>
                </a:cubicBezTo>
                <a:cubicBezTo>
                  <a:pt x="5092472" y="1737815"/>
                  <a:pt x="4937661" y="1738989"/>
                  <a:pt x="4783123" y="1746914"/>
                </a:cubicBezTo>
                <a:cubicBezTo>
                  <a:pt x="4759957" y="1748102"/>
                  <a:pt x="4737388" y="1754936"/>
                  <a:pt x="4714884" y="1760562"/>
                </a:cubicBezTo>
                <a:cubicBezTo>
                  <a:pt x="4492784" y="1816087"/>
                  <a:pt x="4699739" y="1766838"/>
                  <a:pt x="4578406" y="1801505"/>
                </a:cubicBezTo>
                <a:cubicBezTo>
                  <a:pt x="4560371" y="1806658"/>
                  <a:pt x="4542012" y="1810604"/>
                  <a:pt x="4523815" y="1815153"/>
                </a:cubicBezTo>
                <a:cubicBezTo>
                  <a:pt x="4510167" y="1828801"/>
                  <a:pt x="4499630" y="1846520"/>
                  <a:pt x="4482872" y="1856096"/>
                </a:cubicBezTo>
                <a:cubicBezTo>
                  <a:pt x="4466586" y="1865402"/>
                  <a:pt x="4447038" y="1869744"/>
                  <a:pt x="4428281" y="1869744"/>
                </a:cubicBezTo>
                <a:cubicBezTo>
                  <a:pt x="4291728" y="1869744"/>
                  <a:pt x="4155326" y="1860645"/>
                  <a:pt x="4018848" y="1856096"/>
                </a:cubicBezTo>
                <a:lnTo>
                  <a:pt x="3909666" y="1842448"/>
                </a:lnTo>
                <a:cubicBezTo>
                  <a:pt x="3815846" y="1829045"/>
                  <a:pt x="3845737" y="1830825"/>
                  <a:pt x="3759541" y="1815153"/>
                </a:cubicBezTo>
                <a:cubicBezTo>
                  <a:pt x="3685816" y="1801749"/>
                  <a:pt x="3686427" y="1805961"/>
                  <a:pt x="3623063" y="1787857"/>
                </a:cubicBezTo>
                <a:cubicBezTo>
                  <a:pt x="3508049" y="1754995"/>
                  <a:pt x="3660803" y="1798182"/>
                  <a:pt x="3541176" y="1746914"/>
                </a:cubicBezTo>
                <a:cubicBezTo>
                  <a:pt x="3523936" y="1739525"/>
                  <a:pt x="3504620" y="1738419"/>
                  <a:pt x="3486585" y="1733266"/>
                </a:cubicBezTo>
                <a:cubicBezTo>
                  <a:pt x="3472753" y="1729314"/>
                  <a:pt x="3458865" y="1725285"/>
                  <a:pt x="3445642" y="1719618"/>
                </a:cubicBezTo>
                <a:cubicBezTo>
                  <a:pt x="3390964" y="1696185"/>
                  <a:pt x="3401314" y="1691477"/>
                  <a:pt x="3350108" y="1678675"/>
                </a:cubicBezTo>
                <a:cubicBezTo>
                  <a:pt x="3327604" y="1673049"/>
                  <a:pt x="3304248" y="1671130"/>
                  <a:pt x="3281869" y="1665027"/>
                </a:cubicBezTo>
                <a:cubicBezTo>
                  <a:pt x="3254111" y="1657457"/>
                  <a:pt x="3227278" y="1646830"/>
                  <a:pt x="3199982" y="1637732"/>
                </a:cubicBezTo>
                <a:cubicBezTo>
                  <a:pt x="3186334" y="1633183"/>
                  <a:pt x="3171009" y="1632064"/>
                  <a:pt x="3159039" y="1624084"/>
                </a:cubicBezTo>
                <a:cubicBezTo>
                  <a:pt x="3102489" y="1586383"/>
                  <a:pt x="3134009" y="1600766"/>
                  <a:pt x="3063505" y="1583141"/>
                </a:cubicBezTo>
                <a:cubicBezTo>
                  <a:pt x="3036209" y="1564944"/>
                  <a:pt x="3012740" y="1538924"/>
                  <a:pt x="2981618" y="1528550"/>
                </a:cubicBezTo>
                <a:cubicBezTo>
                  <a:pt x="2967970" y="1524001"/>
                  <a:pt x="2953542" y="1521336"/>
                  <a:pt x="2940675" y="1514902"/>
                </a:cubicBezTo>
                <a:cubicBezTo>
                  <a:pt x="2834860" y="1461993"/>
                  <a:pt x="2961692" y="1508258"/>
                  <a:pt x="2858788" y="1473959"/>
                </a:cubicBezTo>
                <a:cubicBezTo>
                  <a:pt x="2749602" y="1401167"/>
                  <a:pt x="2881538" y="1496708"/>
                  <a:pt x="2790550" y="1405720"/>
                </a:cubicBezTo>
                <a:cubicBezTo>
                  <a:pt x="2778951" y="1394121"/>
                  <a:pt x="2763254" y="1387523"/>
                  <a:pt x="2749606" y="1378424"/>
                </a:cubicBezTo>
                <a:cubicBezTo>
                  <a:pt x="2686946" y="1284432"/>
                  <a:pt x="2766999" y="1398715"/>
                  <a:pt x="2667720" y="1282890"/>
                </a:cubicBezTo>
                <a:cubicBezTo>
                  <a:pt x="2657045" y="1270436"/>
                  <a:pt x="2652022" y="1253545"/>
                  <a:pt x="2640424" y="1241947"/>
                </a:cubicBezTo>
                <a:cubicBezTo>
                  <a:pt x="2628826" y="1230349"/>
                  <a:pt x="2611740" y="1225548"/>
                  <a:pt x="2599481" y="1214651"/>
                </a:cubicBezTo>
                <a:cubicBezTo>
                  <a:pt x="2431466" y="1065305"/>
                  <a:pt x="2589932" y="1178001"/>
                  <a:pt x="2463003" y="1105469"/>
                </a:cubicBezTo>
                <a:cubicBezTo>
                  <a:pt x="2448762" y="1097331"/>
                  <a:pt x="2435407" y="1087707"/>
                  <a:pt x="2422060" y="1078173"/>
                </a:cubicBezTo>
                <a:cubicBezTo>
                  <a:pt x="2403551" y="1064952"/>
                  <a:pt x="2387218" y="1048515"/>
                  <a:pt x="2367469" y="1037230"/>
                </a:cubicBezTo>
                <a:cubicBezTo>
                  <a:pt x="2354979" y="1030093"/>
                  <a:pt x="2339393" y="1030016"/>
                  <a:pt x="2326526" y="1023582"/>
                </a:cubicBezTo>
                <a:cubicBezTo>
                  <a:pt x="2220699" y="970669"/>
                  <a:pt x="2347550" y="1016943"/>
                  <a:pt x="2244639" y="982639"/>
                </a:cubicBezTo>
                <a:cubicBezTo>
                  <a:pt x="2149362" y="887362"/>
                  <a:pt x="2254923" y="980716"/>
                  <a:pt x="2162753" y="928048"/>
                </a:cubicBezTo>
                <a:cubicBezTo>
                  <a:pt x="2143003" y="916763"/>
                  <a:pt x="2127911" y="898390"/>
                  <a:pt x="2108161" y="887105"/>
                </a:cubicBezTo>
                <a:cubicBezTo>
                  <a:pt x="2095670" y="879968"/>
                  <a:pt x="2080085" y="879891"/>
                  <a:pt x="2067218" y="873457"/>
                </a:cubicBezTo>
                <a:cubicBezTo>
                  <a:pt x="2052547" y="866122"/>
                  <a:pt x="2040946" y="853497"/>
                  <a:pt x="2026275" y="846162"/>
                </a:cubicBezTo>
                <a:cubicBezTo>
                  <a:pt x="2004363" y="835206"/>
                  <a:pt x="1980423" y="828816"/>
                  <a:pt x="1958036" y="818866"/>
                </a:cubicBezTo>
                <a:cubicBezTo>
                  <a:pt x="1826750" y="760516"/>
                  <a:pt x="1982722" y="827123"/>
                  <a:pt x="1848854" y="750627"/>
                </a:cubicBezTo>
                <a:cubicBezTo>
                  <a:pt x="1836364" y="743490"/>
                  <a:pt x="1820778" y="743413"/>
                  <a:pt x="1807911" y="736979"/>
                </a:cubicBezTo>
                <a:cubicBezTo>
                  <a:pt x="1714199" y="690124"/>
                  <a:pt x="1830380" y="722367"/>
                  <a:pt x="1698729" y="696036"/>
                </a:cubicBezTo>
                <a:cubicBezTo>
                  <a:pt x="1685081" y="686938"/>
                  <a:pt x="1672774" y="675403"/>
                  <a:pt x="1657785" y="668741"/>
                </a:cubicBezTo>
                <a:cubicBezTo>
                  <a:pt x="1585467" y="636600"/>
                  <a:pt x="1534840" y="632908"/>
                  <a:pt x="1453069" y="627797"/>
                </a:cubicBezTo>
                <a:cubicBezTo>
                  <a:pt x="1348541" y="621264"/>
                  <a:pt x="1243846" y="617582"/>
                  <a:pt x="1139170" y="614150"/>
                </a:cubicBezTo>
                <a:lnTo>
                  <a:pt x="620555" y="600502"/>
                </a:lnTo>
                <a:cubicBezTo>
                  <a:pt x="500140" y="606236"/>
                  <a:pt x="372214" y="601098"/>
                  <a:pt x="252066" y="627797"/>
                </a:cubicBezTo>
                <a:cubicBezTo>
                  <a:pt x="238023" y="630918"/>
                  <a:pt x="224771" y="636896"/>
                  <a:pt x="211123" y="641445"/>
                </a:cubicBezTo>
                <a:cubicBezTo>
                  <a:pt x="151983" y="636896"/>
                  <a:pt x="77426" y="667878"/>
                  <a:pt x="33702" y="627797"/>
                </a:cubicBezTo>
                <a:cubicBezTo>
                  <a:pt x="0" y="596903"/>
                  <a:pt x="41308" y="536638"/>
                  <a:pt x="47350" y="491320"/>
                </a:cubicBezTo>
                <a:cubicBezTo>
                  <a:pt x="50416" y="468327"/>
                  <a:pt x="55371" y="445585"/>
                  <a:pt x="60997" y="423081"/>
                </a:cubicBezTo>
                <a:cubicBezTo>
                  <a:pt x="64486" y="409125"/>
                  <a:pt x="72610" y="396379"/>
                  <a:pt x="74645" y="382138"/>
                </a:cubicBezTo>
                <a:cubicBezTo>
                  <a:pt x="77218" y="364124"/>
                  <a:pt x="45075" y="341195"/>
                  <a:pt x="74645" y="327547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3" name="Freeform 12"/>
          <p:cNvSpPr/>
          <p:nvPr/>
        </p:nvSpPr>
        <p:spPr>
          <a:xfrm>
            <a:off x="931863" y="2527300"/>
            <a:ext cx="7215187" cy="1831975"/>
          </a:xfrm>
          <a:custGeom>
            <a:avLst/>
            <a:gdLst>
              <a:gd name="connsiteX0" fmla="*/ 22747 w 7215117"/>
              <a:gd name="connsiteY0" fmla="*/ 38202 h 1832048"/>
              <a:gd name="connsiteX1" fmla="*/ 36395 w 7215117"/>
              <a:gd name="connsiteY1" fmla="*/ 79145 h 1832048"/>
              <a:gd name="connsiteX2" fmla="*/ 77338 w 7215117"/>
              <a:gd name="connsiteY2" fmla="*/ 51850 h 1832048"/>
              <a:gd name="connsiteX3" fmla="*/ 295703 w 7215117"/>
              <a:gd name="connsiteY3" fmla="*/ 38202 h 1832048"/>
              <a:gd name="connsiteX4" fmla="*/ 404885 w 7215117"/>
              <a:gd name="connsiteY4" fmla="*/ 24554 h 1832048"/>
              <a:gd name="connsiteX5" fmla="*/ 1428467 w 7215117"/>
              <a:gd name="connsiteY5" fmla="*/ 24554 h 1832048"/>
              <a:gd name="connsiteX6" fmla="*/ 1564944 w 7215117"/>
              <a:gd name="connsiteY6" fmla="*/ 65498 h 1832048"/>
              <a:gd name="connsiteX7" fmla="*/ 1605888 w 7215117"/>
              <a:gd name="connsiteY7" fmla="*/ 79145 h 1832048"/>
              <a:gd name="connsiteX8" fmla="*/ 1728717 w 7215117"/>
              <a:gd name="connsiteY8" fmla="*/ 133736 h 1832048"/>
              <a:gd name="connsiteX9" fmla="*/ 1810604 w 7215117"/>
              <a:gd name="connsiteY9" fmla="*/ 161032 h 1832048"/>
              <a:gd name="connsiteX10" fmla="*/ 1892491 w 7215117"/>
              <a:gd name="connsiteY10" fmla="*/ 201975 h 1832048"/>
              <a:gd name="connsiteX11" fmla="*/ 1974377 w 7215117"/>
              <a:gd name="connsiteY11" fmla="*/ 242919 h 1832048"/>
              <a:gd name="connsiteX12" fmla="*/ 2015320 w 7215117"/>
              <a:gd name="connsiteY12" fmla="*/ 270214 h 1832048"/>
              <a:gd name="connsiteX13" fmla="*/ 2056264 w 7215117"/>
              <a:gd name="connsiteY13" fmla="*/ 283862 h 1832048"/>
              <a:gd name="connsiteX14" fmla="*/ 2110855 w 7215117"/>
              <a:gd name="connsiteY14" fmla="*/ 311157 h 1832048"/>
              <a:gd name="connsiteX15" fmla="*/ 2151798 w 7215117"/>
              <a:gd name="connsiteY15" fmla="*/ 324805 h 1832048"/>
              <a:gd name="connsiteX16" fmla="*/ 2206389 w 7215117"/>
              <a:gd name="connsiteY16" fmla="*/ 352101 h 1832048"/>
              <a:gd name="connsiteX17" fmla="*/ 2247332 w 7215117"/>
              <a:gd name="connsiteY17" fmla="*/ 379396 h 1832048"/>
              <a:gd name="connsiteX18" fmla="*/ 2329219 w 7215117"/>
              <a:gd name="connsiteY18" fmla="*/ 406692 h 1832048"/>
              <a:gd name="connsiteX19" fmla="*/ 2452049 w 7215117"/>
              <a:gd name="connsiteY19" fmla="*/ 474930 h 1832048"/>
              <a:gd name="connsiteX20" fmla="*/ 2479344 w 7215117"/>
              <a:gd name="connsiteY20" fmla="*/ 515874 h 1832048"/>
              <a:gd name="connsiteX21" fmla="*/ 2561231 w 7215117"/>
              <a:gd name="connsiteY21" fmla="*/ 597760 h 1832048"/>
              <a:gd name="connsiteX22" fmla="*/ 2629470 w 7215117"/>
              <a:gd name="connsiteY22" fmla="*/ 665999 h 1832048"/>
              <a:gd name="connsiteX23" fmla="*/ 2684061 w 7215117"/>
              <a:gd name="connsiteY23" fmla="*/ 761533 h 1832048"/>
              <a:gd name="connsiteX24" fmla="*/ 2765947 w 7215117"/>
              <a:gd name="connsiteY24" fmla="*/ 843420 h 1832048"/>
              <a:gd name="connsiteX25" fmla="*/ 2779595 w 7215117"/>
              <a:gd name="connsiteY25" fmla="*/ 884363 h 1832048"/>
              <a:gd name="connsiteX26" fmla="*/ 2820538 w 7215117"/>
              <a:gd name="connsiteY26" fmla="*/ 898011 h 1832048"/>
              <a:gd name="connsiteX27" fmla="*/ 2916073 w 7215117"/>
              <a:gd name="connsiteY27" fmla="*/ 938954 h 1832048"/>
              <a:gd name="connsiteX28" fmla="*/ 3025255 w 7215117"/>
              <a:gd name="connsiteY28" fmla="*/ 993545 h 1832048"/>
              <a:gd name="connsiteX29" fmla="*/ 3079846 w 7215117"/>
              <a:gd name="connsiteY29" fmla="*/ 1020841 h 1832048"/>
              <a:gd name="connsiteX30" fmla="*/ 3202676 w 7215117"/>
              <a:gd name="connsiteY30" fmla="*/ 1061784 h 1832048"/>
              <a:gd name="connsiteX31" fmla="*/ 3243619 w 7215117"/>
              <a:gd name="connsiteY31" fmla="*/ 1075432 h 1832048"/>
              <a:gd name="connsiteX32" fmla="*/ 3325505 w 7215117"/>
              <a:gd name="connsiteY32" fmla="*/ 1089080 h 1832048"/>
              <a:gd name="connsiteX33" fmla="*/ 3407392 w 7215117"/>
              <a:gd name="connsiteY33" fmla="*/ 1116375 h 1832048"/>
              <a:gd name="connsiteX34" fmla="*/ 3461983 w 7215117"/>
              <a:gd name="connsiteY34" fmla="*/ 1130023 h 1832048"/>
              <a:gd name="connsiteX35" fmla="*/ 3502926 w 7215117"/>
              <a:gd name="connsiteY35" fmla="*/ 1157319 h 1832048"/>
              <a:gd name="connsiteX36" fmla="*/ 3557517 w 7215117"/>
              <a:gd name="connsiteY36" fmla="*/ 1170966 h 1832048"/>
              <a:gd name="connsiteX37" fmla="*/ 3598461 w 7215117"/>
              <a:gd name="connsiteY37" fmla="*/ 1184614 h 1832048"/>
              <a:gd name="connsiteX38" fmla="*/ 3653052 w 7215117"/>
              <a:gd name="connsiteY38" fmla="*/ 1198262 h 1832048"/>
              <a:gd name="connsiteX39" fmla="*/ 3693995 w 7215117"/>
              <a:gd name="connsiteY39" fmla="*/ 1211910 h 1832048"/>
              <a:gd name="connsiteX40" fmla="*/ 3803177 w 7215117"/>
              <a:gd name="connsiteY40" fmla="*/ 1239205 h 1832048"/>
              <a:gd name="connsiteX41" fmla="*/ 3844120 w 7215117"/>
              <a:gd name="connsiteY41" fmla="*/ 1266501 h 1832048"/>
              <a:gd name="connsiteX42" fmla="*/ 4185314 w 7215117"/>
              <a:gd name="connsiteY42" fmla="*/ 1307444 h 1832048"/>
              <a:gd name="connsiteX43" fmla="*/ 4321792 w 7215117"/>
              <a:gd name="connsiteY43" fmla="*/ 1293796 h 1832048"/>
              <a:gd name="connsiteX44" fmla="*/ 4403679 w 7215117"/>
              <a:gd name="connsiteY44" fmla="*/ 1266501 h 1832048"/>
              <a:gd name="connsiteX45" fmla="*/ 4458270 w 7215117"/>
              <a:gd name="connsiteY45" fmla="*/ 1252853 h 1832048"/>
              <a:gd name="connsiteX46" fmla="*/ 4635691 w 7215117"/>
              <a:gd name="connsiteY46" fmla="*/ 1225557 h 1832048"/>
              <a:gd name="connsiteX47" fmla="*/ 4690282 w 7215117"/>
              <a:gd name="connsiteY47" fmla="*/ 1211910 h 1832048"/>
              <a:gd name="connsiteX48" fmla="*/ 4813111 w 7215117"/>
              <a:gd name="connsiteY48" fmla="*/ 1170966 h 1832048"/>
              <a:gd name="connsiteX49" fmla="*/ 4854055 w 7215117"/>
              <a:gd name="connsiteY49" fmla="*/ 1157319 h 1832048"/>
              <a:gd name="connsiteX50" fmla="*/ 5017828 w 7215117"/>
              <a:gd name="connsiteY50" fmla="*/ 1130023 h 1832048"/>
              <a:gd name="connsiteX51" fmla="*/ 5359022 w 7215117"/>
              <a:gd name="connsiteY51" fmla="*/ 1143671 h 1832048"/>
              <a:gd name="connsiteX52" fmla="*/ 5413613 w 7215117"/>
              <a:gd name="connsiteY52" fmla="*/ 1157319 h 1832048"/>
              <a:gd name="connsiteX53" fmla="*/ 5591034 w 7215117"/>
              <a:gd name="connsiteY53" fmla="*/ 1170966 h 1832048"/>
              <a:gd name="connsiteX54" fmla="*/ 5713864 w 7215117"/>
              <a:gd name="connsiteY54" fmla="*/ 1211910 h 1832048"/>
              <a:gd name="connsiteX55" fmla="*/ 5754807 w 7215117"/>
              <a:gd name="connsiteY55" fmla="*/ 1225557 h 1832048"/>
              <a:gd name="connsiteX56" fmla="*/ 5795750 w 7215117"/>
              <a:gd name="connsiteY56" fmla="*/ 1252853 h 1832048"/>
              <a:gd name="connsiteX57" fmla="*/ 5877637 w 7215117"/>
              <a:gd name="connsiteY57" fmla="*/ 1266501 h 1832048"/>
              <a:gd name="connsiteX58" fmla="*/ 5918580 w 7215117"/>
              <a:gd name="connsiteY58" fmla="*/ 1280148 h 1832048"/>
              <a:gd name="connsiteX59" fmla="*/ 5959523 w 7215117"/>
              <a:gd name="connsiteY59" fmla="*/ 1307444 h 1832048"/>
              <a:gd name="connsiteX60" fmla="*/ 6068705 w 7215117"/>
              <a:gd name="connsiteY60" fmla="*/ 1334739 h 1832048"/>
              <a:gd name="connsiteX61" fmla="*/ 6109649 w 7215117"/>
              <a:gd name="connsiteY61" fmla="*/ 1348387 h 1832048"/>
              <a:gd name="connsiteX62" fmla="*/ 6259774 w 7215117"/>
              <a:gd name="connsiteY62" fmla="*/ 1362035 h 1832048"/>
              <a:gd name="connsiteX63" fmla="*/ 6873923 w 7215117"/>
              <a:gd name="connsiteY63" fmla="*/ 1389330 h 1832048"/>
              <a:gd name="connsiteX64" fmla="*/ 7092288 w 7215117"/>
              <a:gd name="connsiteY64" fmla="*/ 1416626 h 1832048"/>
              <a:gd name="connsiteX65" fmla="*/ 7133231 w 7215117"/>
              <a:gd name="connsiteY65" fmla="*/ 1430274 h 1832048"/>
              <a:gd name="connsiteX66" fmla="*/ 7201470 w 7215117"/>
              <a:gd name="connsiteY66" fmla="*/ 1443922 h 1832048"/>
              <a:gd name="connsiteX67" fmla="*/ 7215117 w 7215117"/>
              <a:gd name="connsiteY67" fmla="*/ 1484865 h 1832048"/>
              <a:gd name="connsiteX68" fmla="*/ 7201470 w 7215117"/>
              <a:gd name="connsiteY68" fmla="*/ 1580399 h 1832048"/>
              <a:gd name="connsiteX69" fmla="*/ 6887571 w 7215117"/>
              <a:gd name="connsiteY69" fmla="*/ 1757820 h 1832048"/>
              <a:gd name="connsiteX70" fmla="*/ 6300717 w 7215117"/>
              <a:gd name="connsiteY70" fmla="*/ 1744172 h 1832048"/>
              <a:gd name="connsiteX71" fmla="*/ 6259774 w 7215117"/>
              <a:gd name="connsiteY71" fmla="*/ 1730524 h 1832048"/>
              <a:gd name="connsiteX72" fmla="*/ 6109649 w 7215117"/>
              <a:gd name="connsiteY72" fmla="*/ 1716877 h 1832048"/>
              <a:gd name="connsiteX73" fmla="*/ 5959523 w 7215117"/>
              <a:gd name="connsiteY73" fmla="*/ 1675933 h 1832048"/>
              <a:gd name="connsiteX74" fmla="*/ 5918580 w 7215117"/>
              <a:gd name="connsiteY74" fmla="*/ 1662286 h 1832048"/>
              <a:gd name="connsiteX75" fmla="*/ 5877637 w 7215117"/>
              <a:gd name="connsiteY75" fmla="*/ 1648638 h 1832048"/>
              <a:gd name="connsiteX76" fmla="*/ 5741159 w 7215117"/>
              <a:gd name="connsiteY76" fmla="*/ 1634990 h 1832048"/>
              <a:gd name="connsiteX77" fmla="*/ 5604682 w 7215117"/>
              <a:gd name="connsiteY77" fmla="*/ 1607695 h 1832048"/>
              <a:gd name="connsiteX78" fmla="*/ 5058771 w 7215117"/>
              <a:gd name="connsiteY78" fmla="*/ 1594047 h 1832048"/>
              <a:gd name="connsiteX79" fmla="*/ 4963237 w 7215117"/>
              <a:gd name="connsiteY79" fmla="*/ 1580399 h 1832048"/>
              <a:gd name="connsiteX80" fmla="*/ 4881350 w 7215117"/>
              <a:gd name="connsiteY80" fmla="*/ 1566751 h 1832048"/>
              <a:gd name="connsiteX81" fmla="*/ 4390031 w 7215117"/>
              <a:gd name="connsiteY81" fmla="*/ 1553104 h 1832048"/>
              <a:gd name="connsiteX82" fmla="*/ 4212610 w 7215117"/>
              <a:gd name="connsiteY82" fmla="*/ 1566751 h 1832048"/>
              <a:gd name="connsiteX83" fmla="*/ 4171667 w 7215117"/>
              <a:gd name="connsiteY83" fmla="*/ 1580399 h 1832048"/>
              <a:gd name="connsiteX84" fmla="*/ 3516574 w 7215117"/>
              <a:gd name="connsiteY84" fmla="*/ 1566751 h 1832048"/>
              <a:gd name="connsiteX85" fmla="*/ 3366449 w 7215117"/>
              <a:gd name="connsiteY85" fmla="*/ 1553104 h 1832048"/>
              <a:gd name="connsiteX86" fmla="*/ 3311858 w 7215117"/>
              <a:gd name="connsiteY86" fmla="*/ 1539456 h 1832048"/>
              <a:gd name="connsiteX87" fmla="*/ 3229971 w 7215117"/>
              <a:gd name="connsiteY87" fmla="*/ 1525808 h 1832048"/>
              <a:gd name="connsiteX88" fmla="*/ 3079846 w 7215117"/>
              <a:gd name="connsiteY88" fmla="*/ 1471217 h 1832048"/>
              <a:gd name="connsiteX89" fmla="*/ 2943368 w 7215117"/>
              <a:gd name="connsiteY89" fmla="*/ 1443922 h 1832048"/>
              <a:gd name="connsiteX90" fmla="*/ 2902425 w 7215117"/>
              <a:gd name="connsiteY90" fmla="*/ 1402978 h 1832048"/>
              <a:gd name="connsiteX91" fmla="*/ 2834186 w 7215117"/>
              <a:gd name="connsiteY91" fmla="*/ 1375683 h 1832048"/>
              <a:gd name="connsiteX92" fmla="*/ 2738652 w 7215117"/>
              <a:gd name="connsiteY92" fmla="*/ 1334739 h 1832048"/>
              <a:gd name="connsiteX93" fmla="*/ 2656765 w 7215117"/>
              <a:gd name="connsiteY93" fmla="*/ 1252853 h 1832048"/>
              <a:gd name="connsiteX94" fmla="*/ 2574879 w 7215117"/>
              <a:gd name="connsiteY94" fmla="*/ 1225557 h 1832048"/>
              <a:gd name="connsiteX95" fmla="*/ 2479344 w 7215117"/>
              <a:gd name="connsiteY95" fmla="*/ 1184614 h 1832048"/>
              <a:gd name="connsiteX96" fmla="*/ 2397458 w 7215117"/>
              <a:gd name="connsiteY96" fmla="*/ 1130023 h 1832048"/>
              <a:gd name="connsiteX97" fmla="*/ 2315571 w 7215117"/>
              <a:gd name="connsiteY97" fmla="*/ 1061784 h 1832048"/>
              <a:gd name="connsiteX98" fmla="*/ 2274628 w 7215117"/>
              <a:gd name="connsiteY98" fmla="*/ 1048136 h 1832048"/>
              <a:gd name="connsiteX99" fmla="*/ 2233685 w 7215117"/>
              <a:gd name="connsiteY99" fmla="*/ 1020841 h 1832048"/>
              <a:gd name="connsiteX100" fmla="*/ 2192741 w 7215117"/>
              <a:gd name="connsiteY100" fmla="*/ 1007193 h 1832048"/>
              <a:gd name="connsiteX101" fmla="*/ 2138150 w 7215117"/>
              <a:gd name="connsiteY101" fmla="*/ 979898 h 1832048"/>
              <a:gd name="connsiteX102" fmla="*/ 2124503 w 7215117"/>
              <a:gd name="connsiteY102" fmla="*/ 925307 h 1832048"/>
              <a:gd name="connsiteX103" fmla="*/ 2083559 w 7215117"/>
              <a:gd name="connsiteY103" fmla="*/ 898011 h 1832048"/>
              <a:gd name="connsiteX104" fmla="*/ 1947082 w 7215117"/>
              <a:gd name="connsiteY104" fmla="*/ 788829 h 1832048"/>
              <a:gd name="connsiteX105" fmla="*/ 1865195 w 7215117"/>
              <a:gd name="connsiteY105" fmla="*/ 734238 h 1832048"/>
              <a:gd name="connsiteX106" fmla="*/ 1824252 w 7215117"/>
              <a:gd name="connsiteY106" fmla="*/ 706942 h 1832048"/>
              <a:gd name="connsiteX107" fmla="*/ 1769661 w 7215117"/>
              <a:gd name="connsiteY107" fmla="*/ 665999 h 1832048"/>
              <a:gd name="connsiteX108" fmla="*/ 1660479 w 7215117"/>
              <a:gd name="connsiteY108" fmla="*/ 625056 h 1832048"/>
              <a:gd name="connsiteX109" fmla="*/ 1551297 w 7215117"/>
              <a:gd name="connsiteY109" fmla="*/ 584113 h 1832048"/>
              <a:gd name="connsiteX110" fmla="*/ 1496705 w 7215117"/>
              <a:gd name="connsiteY110" fmla="*/ 556817 h 1832048"/>
              <a:gd name="connsiteX111" fmla="*/ 1401171 w 7215117"/>
              <a:gd name="connsiteY111" fmla="*/ 529522 h 1832048"/>
              <a:gd name="connsiteX112" fmla="*/ 1332932 w 7215117"/>
              <a:gd name="connsiteY112" fmla="*/ 515874 h 1832048"/>
              <a:gd name="connsiteX113" fmla="*/ 1169159 w 7215117"/>
              <a:gd name="connsiteY113" fmla="*/ 502226 h 1832048"/>
              <a:gd name="connsiteX114" fmla="*/ 691488 w 7215117"/>
              <a:gd name="connsiteY114" fmla="*/ 515874 h 1832048"/>
              <a:gd name="connsiteX115" fmla="*/ 309350 w 7215117"/>
              <a:gd name="connsiteY115" fmla="*/ 543169 h 1832048"/>
              <a:gd name="connsiteX116" fmla="*/ 159225 w 7215117"/>
              <a:gd name="connsiteY116" fmla="*/ 529522 h 1832048"/>
              <a:gd name="connsiteX117" fmla="*/ 118282 w 7215117"/>
              <a:gd name="connsiteY117" fmla="*/ 502226 h 1832048"/>
              <a:gd name="connsiteX118" fmla="*/ 36395 w 7215117"/>
              <a:gd name="connsiteY118" fmla="*/ 474930 h 1832048"/>
              <a:gd name="connsiteX119" fmla="*/ 36395 w 7215117"/>
              <a:gd name="connsiteY119" fmla="*/ 393044 h 1832048"/>
              <a:gd name="connsiteX120" fmla="*/ 9100 w 7215117"/>
              <a:gd name="connsiteY120" fmla="*/ 242919 h 1832048"/>
              <a:gd name="connsiteX121" fmla="*/ 22747 w 7215117"/>
              <a:gd name="connsiteY121" fmla="*/ 106441 h 1832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</a:cxnLst>
            <a:rect l="l" t="t" r="r" b="b"/>
            <a:pathLst>
              <a:path w="7215117" h="1832048">
                <a:moveTo>
                  <a:pt x="22747" y="38202"/>
                </a:moveTo>
                <a:cubicBezTo>
                  <a:pt x="27296" y="51850"/>
                  <a:pt x="22439" y="75656"/>
                  <a:pt x="36395" y="79145"/>
                </a:cubicBezTo>
                <a:cubicBezTo>
                  <a:pt x="52308" y="83123"/>
                  <a:pt x="61136" y="54408"/>
                  <a:pt x="77338" y="51850"/>
                </a:cubicBezTo>
                <a:cubicBezTo>
                  <a:pt x="149376" y="40476"/>
                  <a:pt x="222915" y="42751"/>
                  <a:pt x="295703" y="38202"/>
                </a:cubicBezTo>
                <a:cubicBezTo>
                  <a:pt x="332097" y="33653"/>
                  <a:pt x="368264" y="26588"/>
                  <a:pt x="404885" y="24554"/>
                </a:cubicBezTo>
                <a:cubicBezTo>
                  <a:pt x="846860" y="0"/>
                  <a:pt x="917798" y="13689"/>
                  <a:pt x="1428467" y="24554"/>
                </a:cubicBezTo>
                <a:cubicBezTo>
                  <a:pt x="1510979" y="45182"/>
                  <a:pt x="1465251" y="32267"/>
                  <a:pt x="1564944" y="65498"/>
                </a:cubicBezTo>
                <a:lnTo>
                  <a:pt x="1605888" y="79145"/>
                </a:lnTo>
                <a:cubicBezTo>
                  <a:pt x="1670771" y="122401"/>
                  <a:pt x="1631270" y="101254"/>
                  <a:pt x="1728717" y="133736"/>
                </a:cubicBezTo>
                <a:cubicBezTo>
                  <a:pt x="1728718" y="133736"/>
                  <a:pt x="1810603" y="161031"/>
                  <a:pt x="1810604" y="161032"/>
                </a:cubicBezTo>
                <a:cubicBezTo>
                  <a:pt x="1863517" y="196307"/>
                  <a:pt x="1835986" y="183140"/>
                  <a:pt x="1892491" y="201975"/>
                </a:cubicBezTo>
                <a:cubicBezTo>
                  <a:pt x="2009819" y="280195"/>
                  <a:pt x="1861378" y="186419"/>
                  <a:pt x="1974377" y="242919"/>
                </a:cubicBezTo>
                <a:cubicBezTo>
                  <a:pt x="1989048" y="250254"/>
                  <a:pt x="2000649" y="262879"/>
                  <a:pt x="2015320" y="270214"/>
                </a:cubicBezTo>
                <a:cubicBezTo>
                  <a:pt x="2028187" y="276648"/>
                  <a:pt x="2043041" y="278195"/>
                  <a:pt x="2056264" y="283862"/>
                </a:cubicBezTo>
                <a:cubicBezTo>
                  <a:pt x="2074964" y="291876"/>
                  <a:pt x="2092155" y="303143"/>
                  <a:pt x="2110855" y="311157"/>
                </a:cubicBezTo>
                <a:cubicBezTo>
                  <a:pt x="2124078" y="316824"/>
                  <a:pt x="2138575" y="319138"/>
                  <a:pt x="2151798" y="324805"/>
                </a:cubicBezTo>
                <a:cubicBezTo>
                  <a:pt x="2170498" y="332819"/>
                  <a:pt x="2188725" y="342007"/>
                  <a:pt x="2206389" y="352101"/>
                </a:cubicBezTo>
                <a:cubicBezTo>
                  <a:pt x="2220630" y="360239"/>
                  <a:pt x="2232343" y="372734"/>
                  <a:pt x="2247332" y="379396"/>
                </a:cubicBezTo>
                <a:cubicBezTo>
                  <a:pt x="2273624" y="391081"/>
                  <a:pt x="2305279" y="390732"/>
                  <a:pt x="2329219" y="406692"/>
                </a:cubicBezTo>
                <a:cubicBezTo>
                  <a:pt x="2423075" y="469263"/>
                  <a:pt x="2379983" y="450910"/>
                  <a:pt x="2452049" y="474930"/>
                </a:cubicBezTo>
                <a:cubicBezTo>
                  <a:pt x="2461147" y="488578"/>
                  <a:pt x="2468447" y="503614"/>
                  <a:pt x="2479344" y="515874"/>
                </a:cubicBezTo>
                <a:cubicBezTo>
                  <a:pt x="2504990" y="544725"/>
                  <a:pt x="2539819" y="565641"/>
                  <a:pt x="2561231" y="597760"/>
                </a:cubicBezTo>
                <a:cubicBezTo>
                  <a:pt x="2597624" y="652352"/>
                  <a:pt x="2574878" y="629606"/>
                  <a:pt x="2629470" y="665999"/>
                </a:cubicBezTo>
                <a:cubicBezTo>
                  <a:pt x="2643594" y="694248"/>
                  <a:pt x="2662012" y="736728"/>
                  <a:pt x="2684061" y="761533"/>
                </a:cubicBezTo>
                <a:cubicBezTo>
                  <a:pt x="2709707" y="790384"/>
                  <a:pt x="2765947" y="843420"/>
                  <a:pt x="2765947" y="843420"/>
                </a:cubicBezTo>
                <a:cubicBezTo>
                  <a:pt x="2770496" y="857068"/>
                  <a:pt x="2769423" y="874191"/>
                  <a:pt x="2779595" y="884363"/>
                </a:cubicBezTo>
                <a:cubicBezTo>
                  <a:pt x="2789767" y="894535"/>
                  <a:pt x="2807671" y="891577"/>
                  <a:pt x="2820538" y="898011"/>
                </a:cubicBezTo>
                <a:cubicBezTo>
                  <a:pt x="2914785" y="945135"/>
                  <a:pt x="2802463" y="910553"/>
                  <a:pt x="2916073" y="938954"/>
                </a:cubicBezTo>
                <a:lnTo>
                  <a:pt x="3025255" y="993545"/>
                </a:lnTo>
                <a:cubicBezTo>
                  <a:pt x="3043452" y="1002644"/>
                  <a:pt x="3060545" y="1014407"/>
                  <a:pt x="3079846" y="1020841"/>
                </a:cubicBezTo>
                <a:lnTo>
                  <a:pt x="3202676" y="1061784"/>
                </a:lnTo>
                <a:cubicBezTo>
                  <a:pt x="3216324" y="1066333"/>
                  <a:pt x="3229429" y="1073067"/>
                  <a:pt x="3243619" y="1075432"/>
                </a:cubicBezTo>
                <a:cubicBezTo>
                  <a:pt x="3270914" y="1079981"/>
                  <a:pt x="3298659" y="1082369"/>
                  <a:pt x="3325505" y="1089080"/>
                </a:cubicBezTo>
                <a:cubicBezTo>
                  <a:pt x="3353418" y="1096058"/>
                  <a:pt x="3379479" y="1109397"/>
                  <a:pt x="3407392" y="1116375"/>
                </a:cubicBezTo>
                <a:lnTo>
                  <a:pt x="3461983" y="1130023"/>
                </a:lnTo>
                <a:cubicBezTo>
                  <a:pt x="3475631" y="1139122"/>
                  <a:pt x="3487850" y="1150858"/>
                  <a:pt x="3502926" y="1157319"/>
                </a:cubicBezTo>
                <a:cubicBezTo>
                  <a:pt x="3520166" y="1164708"/>
                  <a:pt x="3539482" y="1165813"/>
                  <a:pt x="3557517" y="1170966"/>
                </a:cubicBezTo>
                <a:cubicBezTo>
                  <a:pt x="3571350" y="1174918"/>
                  <a:pt x="3584628" y="1180662"/>
                  <a:pt x="3598461" y="1184614"/>
                </a:cubicBezTo>
                <a:cubicBezTo>
                  <a:pt x="3616496" y="1189767"/>
                  <a:pt x="3635017" y="1193109"/>
                  <a:pt x="3653052" y="1198262"/>
                </a:cubicBezTo>
                <a:cubicBezTo>
                  <a:pt x="3666884" y="1202214"/>
                  <a:pt x="3680116" y="1208125"/>
                  <a:pt x="3693995" y="1211910"/>
                </a:cubicBezTo>
                <a:cubicBezTo>
                  <a:pt x="3730187" y="1221781"/>
                  <a:pt x="3803177" y="1239205"/>
                  <a:pt x="3803177" y="1239205"/>
                </a:cubicBezTo>
                <a:cubicBezTo>
                  <a:pt x="3816825" y="1248304"/>
                  <a:pt x="3828443" y="1261677"/>
                  <a:pt x="3844120" y="1266501"/>
                </a:cubicBezTo>
                <a:cubicBezTo>
                  <a:pt x="3956713" y="1301145"/>
                  <a:pt x="4068376" y="1299648"/>
                  <a:pt x="4185314" y="1307444"/>
                </a:cubicBezTo>
                <a:cubicBezTo>
                  <a:pt x="4230807" y="1302895"/>
                  <a:pt x="4276855" y="1302222"/>
                  <a:pt x="4321792" y="1293796"/>
                </a:cubicBezTo>
                <a:cubicBezTo>
                  <a:pt x="4350071" y="1288494"/>
                  <a:pt x="4375766" y="1273479"/>
                  <a:pt x="4403679" y="1266501"/>
                </a:cubicBezTo>
                <a:cubicBezTo>
                  <a:pt x="4421876" y="1261952"/>
                  <a:pt x="4439877" y="1256532"/>
                  <a:pt x="4458270" y="1252853"/>
                </a:cubicBezTo>
                <a:cubicBezTo>
                  <a:pt x="4590144" y="1226478"/>
                  <a:pt x="4491539" y="1251766"/>
                  <a:pt x="4635691" y="1225557"/>
                </a:cubicBezTo>
                <a:cubicBezTo>
                  <a:pt x="4654145" y="1222202"/>
                  <a:pt x="4672085" y="1216459"/>
                  <a:pt x="4690282" y="1211910"/>
                </a:cubicBezTo>
                <a:cubicBezTo>
                  <a:pt x="4761514" y="1164421"/>
                  <a:pt x="4702790" y="1195481"/>
                  <a:pt x="4813111" y="1170966"/>
                </a:cubicBezTo>
                <a:cubicBezTo>
                  <a:pt x="4827155" y="1167845"/>
                  <a:pt x="4839901" y="1159892"/>
                  <a:pt x="4854055" y="1157319"/>
                </a:cubicBezTo>
                <a:cubicBezTo>
                  <a:pt x="5088318" y="1114727"/>
                  <a:pt x="4873206" y="1166179"/>
                  <a:pt x="5017828" y="1130023"/>
                </a:cubicBezTo>
                <a:cubicBezTo>
                  <a:pt x="5131559" y="1134572"/>
                  <a:pt x="5245469" y="1135840"/>
                  <a:pt x="5359022" y="1143671"/>
                </a:cubicBezTo>
                <a:cubicBezTo>
                  <a:pt x="5377735" y="1144962"/>
                  <a:pt x="5394984" y="1155127"/>
                  <a:pt x="5413613" y="1157319"/>
                </a:cubicBezTo>
                <a:cubicBezTo>
                  <a:pt x="5472522" y="1164249"/>
                  <a:pt x="5531894" y="1166417"/>
                  <a:pt x="5591034" y="1170966"/>
                </a:cubicBezTo>
                <a:lnTo>
                  <a:pt x="5713864" y="1211910"/>
                </a:lnTo>
                <a:lnTo>
                  <a:pt x="5754807" y="1225557"/>
                </a:lnTo>
                <a:cubicBezTo>
                  <a:pt x="5768455" y="1234656"/>
                  <a:pt x="5780189" y="1247666"/>
                  <a:pt x="5795750" y="1252853"/>
                </a:cubicBezTo>
                <a:cubicBezTo>
                  <a:pt x="5822002" y="1261604"/>
                  <a:pt x="5850624" y="1260498"/>
                  <a:pt x="5877637" y="1266501"/>
                </a:cubicBezTo>
                <a:cubicBezTo>
                  <a:pt x="5891680" y="1269622"/>
                  <a:pt x="5904932" y="1275599"/>
                  <a:pt x="5918580" y="1280148"/>
                </a:cubicBezTo>
                <a:cubicBezTo>
                  <a:pt x="5932228" y="1289247"/>
                  <a:pt x="5944852" y="1300108"/>
                  <a:pt x="5959523" y="1307444"/>
                </a:cubicBezTo>
                <a:cubicBezTo>
                  <a:pt x="5990721" y="1323043"/>
                  <a:pt x="6037557" y="1326952"/>
                  <a:pt x="6068705" y="1334739"/>
                </a:cubicBezTo>
                <a:cubicBezTo>
                  <a:pt x="6082662" y="1338228"/>
                  <a:pt x="6095407" y="1346352"/>
                  <a:pt x="6109649" y="1348387"/>
                </a:cubicBezTo>
                <a:cubicBezTo>
                  <a:pt x="6159392" y="1355493"/>
                  <a:pt x="6209732" y="1357486"/>
                  <a:pt x="6259774" y="1362035"/>
                </a:cubicBezTo>
                <a:cubicBezTo>
                  <a:pt x="6499458" y="1421957"/>
                  <a:pt x="6254938" y="1365057"/>
                  <a:pt x="6873923" y="1389330"/>
                </a:cubicBezTo>
                <a:cubicBezTo>
                  <a:pt x="6959713" y="1392694"/>
                  <a:pt x="7012648" y="1403353"/>
                  <a:pt x="7092288" y="1416626"/>
                </a:cubicBezTo>
                <a:cubicBezTo>
                  <a:pt x="7105936" y="1421175"/>
                  <a:pt x="7119275" y="1426785"/>
                  <a:pt x="7133231" y="1430274"/>
                </a:cubicBezTo>
                <a:cubicBezTo>
                  <a:pt x="7155735" y="1435900"/>
                  <a:pt x="7182169" y="1431055"/>
                  <a:pt x="7201470" y="1443922"/>
                </a:cubicBezTo>
                <a:cubicBezTo>
                  <a:pt x="7213440" y="1451902"/>
                  <a:pt x="7210568" y="1471217"/>
                  <a:pt x="7215117" y="1484865"/>
                </a:cubicBezTo>
                <a:cubicBezTo>
                  <a:pt x="7210568" y="1516710"/>
                  <a:pt x="7208097" y="1548921"/>
                  <a:pt x="7201470" y="1580399"/>
                </a:cubicBezTo>
                <a:cubicBezTo>
                  <a:pt x="7148491" y="1832048"/>
                  <a:pt x="7200440" y="1742176"/>
                  <a:pt x="6887571" y="1757820"/>
                </a:cubicBezTo>
                <a:cubicBezTo>
                  <a:pt x="6691953" y="1753271"/>
                  <a:pt x="6496203" y="1752672"/>
                  <a:pt x="6300717" y="1744172"/>
                </a:cubicBezTo>
                <a:cubicBezTo>
                  <a:pt x="6286345" y="1743547"/>
                  <a:pt x="6274015" y="1732558"/>
                  <a:pt x="6259774" y="1730524"/>
                </a:cubicBezTo>
                <a:cubicBezTo>
                  <a:pt x="6210031" y="1723418"/>
                  <a:pt x="6159691" y="1721426"/>
                  <a:pt x="6109649" y="1716877"/>
                </a:cubicBezTo>
                <a:cubicBezTo>
                  <a:pt x="6013192" y="1697585"/>
                  <a:pt x="6063422" y="1710566"/>
                  <a:pt x="5959523" y="1675933"/>
                </a:cubicBezTo>
                <a:lnTo>
                  <a:pt x="5918580" y="1662286"/>
                </a:lnTo>
                <a:cubicBezTo>
                  <a:pt x="5904932" y="1657737"/>
                  <a:pt x="5891952" y="1650069"/>
                  <a:pt x="5877637" y="1648638"/>
                </a:cubicBezTo>
                <a:cubicBezTo>
                  <a:pt x="5832144" y="1644089"/>
                  <a:pt x="5786373" y="1641772"/>
                  <a:pt x="5741159" y="1634990"/>
                </a:cubicBezTo>
                <a:cubicBezTo>
                  <a:pt x="5695279" y="1628108"/>
                  <a:pt x="5651061" y="1608854"/>
                  <a:pt x="5604682" y="1607695"/>
                </a:cubicBezTo>
                <a:lnTo>
                  <a:pt x="5058771" y="1594047"/>
                </a:lnTo>
                <a:lnTo>
                  <a:pt x="4963237" y="1580399"/>
                </a:lnTo>
                <a:cubicBezTo>
                  <a:pt x="4935887" y="1576191"/>
                  <a:pt x="4908991" y="1568067"/>
                  <a:pt x="4881350" y="1566751"/>
                </a:cubicBezTo>
                <a:cubicBezTo>
                  <a:pt x="4717699" y="1558958"/>
                  <a:pt x="4553804" y="1557653"/>
                  <a:pt x="4390031" y="1553104"/>
                </a:cubicBezTo>
                <a:cubicBezTo>
                  <a:pt x="4330891" y="1557653"/>
                  <a:pt x="4271467" y="1559394"/>
                  <a:pt x="4212610" y="1566751"/>
                </a:cubicBezTo>
                <a:cubicBezTo>
                  <a:pt x="4198335" y="1568535"/>
                  <a:pt x="4186053" y="1580399"/>
                  <a:pt x="4171667" y="1580399"/>
                </a:cubicBezTo>
                <a:cubicBezTo>
                  <a:pt x="3953255" y="1580399"/>
                  <a:pt x="3734938" y="1571300"/>
                  <a:pt x="3516574" y="1566751"/>
                </a:cubicBezTo>
                <a:cubicBezTo>
                  <a:pt x="3466532" y="1562202"/>
                  <a:pt x="3416256" y="1559745"/>
                  <a:pt x="3366449" y="1553104"/>
                </a:cubicBezTo>
                <a:cubicBezTo>
                  <a:pt x="3347856" y="1550625"/>
                  <a:pt x="3330251" y="1543135"/>
                  <a:pt x="3311858" y="1539456"/>
                </a:cubicBezTo>
                <a:cubicBezTo>
                  <a:pt x="3284723" y="1534029"/>
                  <a:pt x="3257267" y="1530357"/>
                  <a:pt x="3229971" y="1525808"/>
                </a:cubicBezTo>
                <a:cubicBezTo>
                  <a:pt x="3164862" y="1499765"/>
                  <a:pt x="3149924" y="1492241"/>
                  <a:pt x="3079846" y="1471217"/>
                </a:cubicBezTo>
                <a:cubicBezTo>
                  <a:pt x="3028945" y="1455946"/>
                  <a:pt x="2998707" y="1453145"/>
                  <a:pt x="2943368" y="1443922"/>
                </a:cubicBezTo>
                <a:cubicBezTo>
                  <a:pt x="2929720" y="1430274"/>
                  <a:pt x="2918792" y="1413208"/>
                  <a:pt x="2902425" y="1402978"/>
                </a:cubicBezTo>
                <a:cubicBezTo>
                  <a:pt x="2881650" y="1389994"/>
                  <a:pt x="2856573" y="1385633"/>
                  <a:pt x="2834186" y="1375683"/>
                </a:cubicBezTo>
                <a:cubicBezTo>
                  <a:pt x="2732990" y="1330707"/>
                  <a:pt x="2822752" y="1362773"/>
                  <a:pt x="2738652" y="1334739"/>
                </a:cubicBezTo>
                <a:cubicBezTo>
                  <a:pt x="2711356" y="1307444"/>
                  <a:pt x="2693386" y="1265060"/>
                  <a:pt x="2656765" y="1252853"/>
                </a:cubicBezTo>
                <a:lnTo>
                  <a:pt x="2574879" y="1225557"/>
                </a:lnTo>
                <a:cubicBezTo>
                  <a:pt x="2532516" y="1211436"/>
                  <a:pt x="2521514" y="1209916"/>
                  <a:pt x="2479344" y="1184614"/>
                </a:cubicBezTo>
                <a:cubicBezTo>
                  <a:pt x="2451214" y="1167736"/>
                  <a:pt x="2420655" y="1153219"/>
                  <a:pt x="2397458" y="1130023"/>
                </a:cubicBezTo>
                <a:cubicBezTo>
                  <a:pt x="2367276" y="1099842"/>
                  <a:pt x="2353571" y="1080784"/>
                  <a:pt x="2315571" y="1061784"/>
                </a:cubicBezTo>
                <a:cubicBezTo>
                  <a:pt x="2302704" y="1055350"/>
                  <a:pt x="2287495" y="1054570"/>
                  <a:pt x="2274628" y="1048136"/>
                </a:cubicBezTo>
                <a:cubicBezTo>
                  <a:pt x="2259957" y="1040801"/>
                  <a:pt x="2248356" y="1028176"/>
                  <a:pt x="2233685" y="1020841"/>
                </a:cubicBezTo>
                <a:cubicBezTo>
                  <a:pt x="2220818" y="1014407"/>
                  <a:pt x="2205964" y="1012860"/>
                  <a:pt x="2192741" y="1007193"/>
                </a:cubicBezTo>
                <a:cubicBezTo>
                  <a:pt x="2174041" y="999179"/>
                  <a:pt x="2156347" y="988996"/>
                  <a:pt x="2138150" y="979898"/>
                </a:cubicBezTo>
                <a:cubicBezTo>
                  <a:pt x="2133601" y="961701"/>
                  <a:pt x="2134907" y="940914"/>
                  <a:pt x="2124503" y="925307"/>
                </a:cubicBezTo>
                <a:cubicBezTo>
                  <a:pt x="2115404" y="911659"/>
                  <a:pt x="2096013" y="908686"/>
                  <a:pt x="2083559" y="898011"/>
                </a:cubicBezTo>
                <a:cubicBezTo>
                  <a:pt x="1947431" y="781330"/>
                  <a:pt x="2124749" y="907274"/>
                  <a:pt x="1947082" y="788829"/>
                </a:cubicBezTo>
                <a:lnTo>
                  <a:pt x="1865195" y="734238"/>
                </a:lnTo>
                <a:cubicBezTo>
                  <a:pt x="1851547" y="725139"/>
                  <a:pt x="1837374" y="716784"/>
                  <a:pt x="1824252" y="706942"/>
                </a:cubicBezTo>
                <a:cubicBezTo>
                  <a:pt x="1806055" y="693294"/>
                  <a:pt x="1789545" y="677045"/>
                  <a:pt x="1769661" y="665999"/>
                </a:cubicBezTo>
                <a:cubicBezTo>
                  <a:pt x="1588609" y="565416"/>
                  <a:pt x="1783065" y="686350"/>
                  <a:pt x="1660479" y="625056"/>
                </a:cubicBezTo>
                <a:cubicBezTo>
                  <a:pt x="1566768" y="578200"/>
                  <a:pt x="1682946" y="610442"/>
                  <a:pt x="1551297" y="584113"/>
                </a:cubicBezTo>
                <a:cubicBezTo>
                  <a:pt x="1533100" y="575014"/>
                  <a:pt x="1515405" y="564831"/>
                  <a:pt x="1496705" y="556817"/>
                </a:cubicBezTo>
                <a:cubicBezTo>
                  <a:pt x="1472149" y="546293"/>
                  <a:pt x="1425151" y="534851"/>
                  <a:pt x="1401171" y="529522"/>
                </a:cubicBezTo>
                <a:cubicBezTo>
                  <a:pt x="1378527" y="524490"/>
                  <a:pt x="1355970" y="518584"/>
                  <a:pt x="1332932" y="515874"/>
                </a:cubicBezTo>
                <a:cubicBezTo>
                  <a:pt x="1278527" y="509473"/>
                  <a:pt x="1223750" y="506775"/>
                  <a:pt x="1169159" y="502226"/>
                </a:cubicBezTo>
                <a:lnTo>
                  <a:pt x="691488" y="515874"/>
                </a:lnTo>
                <a:cubicBezTo>
                  <a:pt x="562571" y="520930"/>
                  <a:pt x="437547" y="532486"/>
                  <a:pt x="309350" y="543169"/>
                </a:cubicBezTo>
                <a:cubicBezTo>
                  <a:pt x="259308" y="538620"/>
                  <a:pt x="208358" y="540050"/>
                  <a:pt x="159225" y="529522"/>
                </a:cubicBezTo>
                <a:cubicBezTo>
                  <a:pt x="143187" y="526085"/>
                  <a:pt x="133271" y="508888"/>
                  <a:pt x="118282" y="502226"/>
                </a:cubicBezTo>
                <a:cubicBezTo>
                  <a:pt x="91990" y="490540"/>
                  <a:pt x="36395" y="474930"/>
                  <a:pt x="36395" y="474930"/>
                </a:cubicBezTo>
                <a:cubicBezTo>
                  <a:pt x="0" y="365749"/>
                  <a:pt x="36395" y="502225"/>
                  <a:pt x="36395" y="393044"/>
                </a:cubicBezTo>
                <a:cubicBezTo>
                  <a:pt x="36395" y="315887"/>
                  <a:pt x="28292" y="300497"/>
                  <a:pt x="9100" y="242919"/>
                </a:cubicBezTo>
                <a:cubicBezTo>
                  <a:pt x="27208" y="152375"/>
                  <a:pt x="22747" y="197877"/>
                  <a:pt x="22747" y="106441"/>
                </a:cubicBezTo>
              </a:path>
            </a:pathLst>
          </a:custGeom>
          <a:solidFill>
            <a:schemeClr val="accent6">
              <a:lumMod val="50000"/>
            </a:schemeClr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4" name="Freeform 13"/>
          <p:cNvSpPr/>
          <p:nvPr/>
        </p:nvSpPr>
        <p:spPr>
          <a:xfrm>
            <a:off x="933450" y="2989263"/>
            <a:ext cx="7254875" cy="1939925"/>
          </a:xfrm>
          <a:custGeom>
            <a:avLst/>
            <a:gdLst>
              <a:gd name="connsiteX0" fmla="*/ 35160 w 7254826"/>
              <a:gd name="connsiteY0" fmla="*/ 26539 h 1939009"/>
              <a:gd name="connsiteX1" fmla="*/ 76103 w 7254826"/>
              <a:gd name="connsiteY1" fmla="*/ 40187 h 1939009"/>
              <a:gd name="connsiteX2" fmla="*/ 758491 w 7254826"/>
              <a:gd name="connsiteY2" fmla="*/ 40187 h 1939009"/>
              <a:gd name="connsiteX3" fmla="*/ 1072390 w 7254826"/>
              <a:gd name="connsiteY3" fmla="*/ 12891 h 1939009"/>
              <a:gd name="connsiteX4" fmla="*/ 1318050 w 7254826"/>
              <a:gd name="connsiteY4" fmla="*/ 26539 h 1939009"/>
              <a:gd name="connsiteX5" fmla="*/ 1427232 w 7254826"/>
              <a:gd name="connsiteY5" fmla="*/ 53835 h 1939009"/>
              <a:gd name="connsiteX6" fmla="*/ 1509118 w 7254826"/>
              <a:gd name="connsiteY6" fmla="*/ 81130 h 1939009"/>
              <a:gd name="connsiteX7" fmla="*/ 1604653 w 7254826"/>
              <a:gd name="connsiteY7" fmla="*/ 108426 h 1939009"/>
              <a:gd name="connsiteX8" fmla="*/ 1645596 w 7254826"/>
              <a:gd name="connsiteY8" fmla="*/ 135721 h 1939009"/>
              <a:gd name="connsiteX9" fmla="*/ 1741130 w 7254826"/>
              <a:gd name="connsiteY9" fmla="*/ 163017 h 1939009"/>
              <a:gd name="connsiteX10" fmla="*/ 1823017 w 7254826"/>
              <a:gd name="connsiteY10" fmla="*/ 217608 h 1939009"/>
              <a:gd name="connsiteX11" fmla="*/ 1863960 w 7254826"/>
              <a:gd name="connsiteY11" fmla="*/ 231256 h 1939009"/>
              <a:gd name="connsiteX12" fmla="*/ 1945847 w 7254826"/>
              <a:gd name="connsiteY12" fmla="*/ 272199 h 1939009"/>
              <a:gd name="connsiteX13" fmla="*/ 1986790 w 7254826"/>
              <a:gd name="connsiteY13" fmla="*/ 313142 h 1939009"/>
              <a:gd name="connsiteX14" fmla="*/ 2027733 w 7254826"/>
              <a:gd name="connsiteY14" fmla="*/ 340438 h 1939009"/>
              <a:gd name="connsiteX15" fmla="*/ 2055029 w 7254826"/>
              <a:gd name="connsiteY15" fmla="*/ 381381 h 1939009"/>
              <a:gd name="connsiteX16" fmla="*/ 2177859 w 7254826"/>
              <a:gd name="connsiteY16" fmla="*/ 476915 h 1939009"/>
              <a:gd name="connsiteX17" fmla="*/ 2259745 w 7254826"/>
              <a:gd name="connsiteY17" fmla="*/ 531506 h 1939009"/>
              <a:gd name="connsiteX18" fmla="*/ 2300688 w 7254826"/>
              <a:gd name="connsiteY18" fmla="*/ 545154 h 1939009"/>
              <a:gd name="connsiteX19" fmla="*/ 2341632 w 7254826"/>
              <a:gd name="connsiteY19" fmla="*/ 572450 h 1939009"/>
              <a:gd name="connsiteX20" fmla="*/ 2450814 w 7254826"/>
              <a:gd name="connsiteY20" fmla="*/ 613393 h 1939009"/>
              <a:gd name="connsiteX21" fmla="*/ 2491757 w 7254826"/>
              <a:gd name="connsiteY21" fmla="*/ 654336 h 1939009"/>
              <a:gd name="connsiteX22" fmla="*/ 2573644 w 7254826"/>
              <a:gd name="connsiteY22" fmla="*/ 708927 h 1939009"/>
              <a:gd name="connsiteX23" fmla="*/ 2655530 w 7254826"/>
              <a:gd name="connsiteY23" fmla="*/ 790814 h 1939009"/>
              <a:gd name="connsiteX24" fmla="*/ 2737417 w 7254826"/>
              <a:gd name="connsiteY24" fmla="*/ 872700 h 1939009"/>
              <a:gd name="connsiteX25" fmla="*/ 2832951 w 7254826"/>
              <a:gd name="connsiteY25" fmla="*/ 899996 h 1939009"/>
              <a:gd name="connsiteX26" fmla="*/ 2914838 w 7254826"/>
              <a:gd name="connsiteY26" fmla="*/ 927291 h 1939009"/>
              <a:gd name="connsiteX27" fmla="*/ 2996724 w 7254826"/>
              <a:gd name="connsiteY27" fmla="*/ 954587 h 1939009"/>
              <a:gd name="connsiteX28" fmla="*/ 3037668 w 7254826"/>
              <a:gd name="connsiteY28" fmla="*/ 968235 h 1939009"/>
              <a:gd name="connsiteX29" fmla="*/ 3133202 w 7254826"/>
              <a:gd name="connsiteY29" fmla="*/ 1009178 h 1939009"/>
              <a:gd name="connsiteX30" fmla="*/ 3174145 w 7254826"/>
              <a:gd name="connsiteY30" fmla="*/ 1022826 h 1939009"/>
              <a:gd name="connsiteX31" fmla="*/ 3419805 w 7254826"/>
              <a:gd name="connsiteY31" fmla="*/ 1036474 h 1939009"/>
              <a:gd name="connsiteX32" fmla="*/ 3569930 w 7254826"/>
              <a:gd name="connsiteY32" fmla="*/ 1077417 h 1939009"/>
              <a:gd name="connsiteX33" fmla="*/ 3679112 w 7254826"/>
              <a:gd name="connsiteY33" fmla="*/ 1104712 h 1939009"/>
              <a:gd name="connsiteX34" fmla="*/ 3883829 w 7254826"/>
              <a:gd name="connsiteY34" fmla="*/ 1118360 h 1939009"/>
              <a:gd name="connsiteX35" fmla="*/ 4143136 w 7254826"/>
              <a:gd name="connsiteY35" fmla="*/ 1104712 h 1939009"/>
              <a:gd name="connsiteX36" fmla="*/ 4238670 w 7254826"/>
              <a:gd name="connsiteY36" fmla="*/ 1091065 h 1939009"/>
              <a:gd name="connsiteX37" fmla="*/ 4880115 w 7254826"/>
              <a:gd name="connsiteY37" fmla="*/ 1104712 h 1939009"/>
              <a:gd name="connsiteX38" fmla="*/ 4962002 w 7254826"/>
              <a:gd name="connsiteY38" fmla="*/ 1118360 h 1939009"/>
              <a:gd name="connsiteX39" fmla="*/ 5030241 w 7254826"/>
              <a:gd name="connsiteY39" fmla="*/ 1132008 h 1939009"/>
              <a:gd name="connsiteX40" fmla="*/ 5398730 w 7254826"/>
              <a:gd name="connsiteY40" fmla="*/ 1104712 h 1939009"/>
              <a:gd name="connsiteX41" fmla="*/ 5780868 w 7254826"/>
              <a:gd name="connsiteY41" fmla="*/ 1118360 h 1939009"/>
              <a:gd name="connsiteX42" fmla="*/ 5862754 w 7254826"/>
              <a:gd name="connsiteY42" fmla="*/ 1159303 h 1939009"/>
              <a:gd name="connsiteX43" fmla="*/ 5917345 w 7254826"/>
              <a:gd name="connsiteY43" fmla="*/ 1186599 h 1939009"/>
              <a:gd name="connsiteX44" fmla="*/ 6026527 w 7254826"/>
              <a:gd name="connsiteY44" fmla="*/ 1213894 h 1939009"/>
              <a:gd name="connsiteX45" fmla="*/ 6108414 w 7254826"/>
              <a:gd name="connsiteY45" fmla="*/ 1241190 h 1939009"/>
              <a:gd name="connsiteX46" fmla="*/ 6627029 w 7254826"/>
              <a:gd name="connsiteY46" fmla="*/ 1282133 h 1939009"/>
              <a:gd name="connsiteX47" fmla="*/ 7022814 w 7254826"/>
              <a:gd name="connsiteY47" fmla="*/ 1268485 h 1939009"/>
              <a:gd name="connsiteX48" fmla="*/ 7118348 w 7254826"/>
              <a:gd name="connsiteY48" fmla="*/ 1282133 h 1939009"/>
              <a:gd name="connsiteX49" fmla="*/ 7227530 w 7254826"/>
              <a:gd name="connsiteY49" fmla="*/ 1295781 h 1939009"/>
              <a:gd name="connsiteX50" fmla="*/ 7227530 w 7254826"/>
              <a:gd name="connsiteY50" fmla="*/ 1418611 h 1939009"/>
              <a:gd name="connsiteX51" fmla="*/ 7254826 w 7254826"/>
              <a:gd name="connsiteY51" fmla="*/ 1732509 h 1939009"/>
              <a:gd name="connsiteX52" fmla="*/ 7241178 w 7254826"/>
              <a:gd name="connsiteY52" fmla="*/ 1800748 h 1939009"/>
              <a:gd name="connsiteX53" fmla="*/ 7200235 w 7254826"/>
              <a:gd name="connsiteY53" fmla="*/ 1828044 h 1939009"/>
              <a:gd name="connsiteX54" fmla="*/ 6927279 w 7254826"/>
              <a:gd name="connsiteY54" fmla="*/ 1814396 h 1939009"/>
              <a:gd name="connsiteX55" fmla="*/ 6490551 w 7254826"/>
              <a:gd name="connsiteY55" fmla="*/ 1828044 h 1939009"/>
              <a:gd name="connsiteX56" fmla="*/ 6149357 w 7254826"/>
              <a:gd name="connsiteY56" fmla="*/ 1841691 h 1939009"/>
              <a:gd name="connsiteX57" fmla="*/ 5726276 w 7254826"/>
              <a:gd name="connsiteY57" fmla="*/ 1855339 h 1939009"/>
              <a:gd name="connsiteX58" fmla="*/ 5562503 w 7254826"/>
              <a:gd name="connsiteY58" fmla="*/ 1841691 h 1939009"/>
              <a:gd name="connsiteX59" fmla="*/ 5521560 w 7254826"/>
              <a:gd name="connsiteY59" fmla="*/ 1828044 h 1939009"/>
              <a:gd name="connsiteX60" fmla="*/ 5030241 w 7254826"/>
              <a:gd name="connsiteY60" fmla="*/ 1800748 h 1939009"/>
              <a:gd name="connsiteX61" fmla="*/ 4852820 w 7254826"/>
              <a:gd name="connsiteY61" fmla="*/ 1759805 h 1939009"/>
              <a:gd name="connsiteX62" fmla="*/ 4716342 w 7254826"/>
              <a:gd name="connsiteY62" fmla="*/ 1718862 h 1939009"/>
              <a:gd name="connsiteX63" fmla="*/ 4566217 w 7254826"/>
              <a:gd name="connsiteY63" fmla="*/ 1691566 h 1939009"/>
              <a:gd name="connsiteX64" fmla="*/ 4484330 w 7254826"/>
              <a:gd name="connsiteY64" fmla="*/ 1664271 h 1939009"/>
              <a:gd name="connsiteX65" fmla="*/ 4443387 w 7254826"/>
              <a:gd name="connsiteY65" fmla="*/ 1650623 h 1939009"/>
              <a:gd name="connsiteX66" fmla="*/ 4388796 w 7254826"/>
              <a:gd name="connsiteY66" fmla="*/ 1636975 h 1939009"/>
              <a:gd name="connsiteX67" fmla="*/ 4347853 w 7254826"/>
              <a:gd name="connsiteY67" fmla="*/ 1623327 h 1939009"/>
              <a:gd name="connsiteX68" fmla="*/ 4279614 w 7254826"/>
              <a:gd name="connsiteY68" fmla="*/ 1609680 h 1939009"/>
              <a:gd name="connsiteX69" fmla="*/ 4238670 w 7254826"/>
              <a:gd name="connsiteY69" fmla="*/ 1596032 h 1939009"/>
              <a:gd name="connsiteX70" fmla="*/ 4115841 w 7254826"/>
              <a:gd name="connsiteY70" fmla="*/ 1582384 h 1939009"/>
              <a:gd name="connsiteX71" fmla="*/ 4074897 w 7254826"/>
              <a:gd name="connsiteY71" fmla="*/ 1568736 h 1939009"/>
              <a:gd name="connsiteX72" fmla="*/ 4020306 w 7254826"/>
              <a:gd name="connsiteY72" fmla="*/ 1555088 h 1939009"/>
              <a:gd name="connsiteX73" fmla="*/ 3952068 w 7254826"/>
              <a:gd name="connsiteY73" fmla="*/ 1527793 h 1939009"/>
              <a:gd name="connsiteX74" fmla="*/ 3870181 w 7254826"/>
              <a:gd name="connsiteY74" fmla="*/ 1514145 h 1939009"/>
              <a:gd name="connsiteX75" fmla="*/ 3815590 w 7254826"/>
              <a:gd name="connsiteY75" fmla="*/ 1500497 h 1939009"/>
              <a:gd name="connsiteX76" fmla="*/ 3706408 w 7254826"/>
              <a:gd name="connsiteY76" fmla="*/ 1459554 h 1939009"/>
              <a:gd name="connsiteX77" fmla="*/ 3665465 w 7254826"/>
              <a:gd name="connsiteY77" fmla="*/ 1445906 h 1939009"/>
              <a:gd name="connsiteX78" fmla="*/ 2409870 w 7254826"/>
              <a:gd name="connsiteY78" fmla="*/ 1418611 h 1939009"/>
              <a:gd name="connsiteX79" fmla="*/ 1768426 w 7254826"/>
              <a:gd name="connsiteY79" fmla="*/ 1432259 h 1939009"/>
              <a:gd name="connsiteX80" fmla="*/ 1727482 w 7254826"/>
              <a:gd name="connsiteY80" fmla="*/ 1445906 h 1939009"/>
              <a:gd name="connsiteX81" fmla="*/ 1618300 w 7254826"/>
              <a:gd name="connsiteY81" fmla="*/ 1473202 h 1939009"/>
              <a:gd name="connsiteX82" fmla="*/ 1522766 w 7254826"/>
              <a:gd name="connsiteY82" fmla="*/ 1514145 h 1939009"/>
              <a:gd name="connsiteX83" fmla="*/ 1372641 w 7254826"/>
              <a:gd name="connsiteY83" fmla="*/ 1527793 h 1939009"/>
              <a:gd name="connsiteX84" fmla="*/ 1017799 w 7254826"/>
              <a:gd name="connsiteY84" fmla="*/ 1555088 h 1939009"/>
              <a:gd name="connsiteX85" fmla="*/ 894969 w 7254826"/>
              <a:gd name="connsiteY85" fmla="*/ 1596032 h 1939009"/>
              <a:gd name="connsiteX86" fmla="*/ 799435 w 7254826"/>
              <a:gd name="connsiteY86" fmla="*/ 1609680 h 1939009"/>
              <a:gd name="connsiteX87" fmla="*/ 253524 w 7254826"/>
              <a:gd name="connsiteY87" fmla="*/ 1596032 h 1939009"/>
              <a:gd name="connsiteX88" fmla="*/ 76103 w 7254826"/>
              <a:gd name="connsiteY88" fmla="*/ 1555088 h 1939009"/>
              <a:gd name="connsiteX89" fmla="*/ 35160 w 7254826"/>
              <a:gd name="connsiteY89" fmla="*/ 1541441 h 1939009"/>
              <a:gd name="connsiteX90" fmla="*/ 35160 w 7254826"/>
              <a:gd name="connsiteY90" fmla="*/ 1282133 h 1939009"/>
              <a:gd name="connsiteX91" fmla="*/ 62456 w 7254826"/>
              <a:gd name="connsiteY91" fmla="*/ 1118360 h 1939009"/>
              <a:gd name="connsiteX92" fmla="*/ 62456 w 7254826"/>
              <a:gd name="connsiteY92" fmla="*/ 258551 h 1939009"/>
              <a:gd name="connsiteX93" fmla="*/ 35160 w 7254826"/>
              <a:gd name="connsiteY93" fmla="*/ 176665 h 1939009"/>
              <a:gd name="connsiteX94" fmla="*/ 35160 w 7254826"/>
              <a:gd name="connsiteY94" fmla="*/ 26539 h 1939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7254826" h="1939009">
                <a:moveTo>
                  <a:pt x="35160" y="26539"/>
                </a:moveTo>
                <a:cubicBezTo>
                  <a:pt x="48808" y="31088"/>
                  <a:pt x="61776" y="38885"/>
                  <a:pt x="76103" y="40187"/>
                </a:cubicBezTo>
                <a:cubicBezTo>
                  <a:pt x="351939" y="65263"/>
                  <a:pt x="451656" y="50085"/>
                  <a:pt x="758491" y="40187"/>
                </a:cubicBezTo>
                <a:cubicBezTo>
                  <a:pt x="879053" y="0"/>
                  <a:pt x="828166" y="12891"/>
                  <a:pt x="1072390" y="12891"/>
                </a:cubicBezTo>
                <a:cubicBezTo>
                  <a:pt x="1154403" y="12891"/>
                  <a:pt x="1236163" y="21990"/>
                  <a:pt x="1318050" y="26539"/>
                </a:cubicBezTo>
                <a:cubicBezTo>
                  <a:pt x="1354444" y="35638"/>
                  <a:pt x="1391643" y="41972"/>
                  <a:pt x="1427232" y="53835"/>
                </a:cubicBezTo>
                <a:cubicBezTo>
                  <a:pt x="1454527" y="62933"/>
                  <a:pt x="1481205" y="74152"/>
                  <a:pt x="1509118" y="81130"/>
                </a:cubicBezTo>
                <a:cubicBezTo>
                  <a:pt x="1526609" y="85503"/>
                  <a:pt x="1585074" y="98636"/>
                  <a:pt x="1604653" y="108426"/>
                </a:cubicBezTo>
                <a:cubicBezTo>
                  <a:pt x="1619324" y="115761"/>
                  <a:pt x="1630925" y="128386"/>
                  <a:pt x="1645596" y="135721"/>
                </a:cubicBezTo>
                <a:cubicBezTo>
                  <a:pt x="1665176" y="145511"/>
                  <a:pt x="1723637" y="158644"/>
                  <a:pt x="1741130" y="163017"/>
                </a:cubicBezTo>
                <a:cubicBezTo>
                  <a:pt x="1768426" y="181214"/>
                  <a:pt x="1791895" y="207234"/>
                  <a:pt x="1823017" y="217608"/>
                </a:cubicBezTo>
                <a:cubicBezTo>
                  <a:pt x="1836665" y="222157"/>
                  <a:pt x="1851093" y="224822"/>
                  <a:pt x="1863960" y="231256"/>
                </a:cubicBezTo>
                <a:cubicBezTo>
                  <a:pt x="1969784" y="284168"/>
                  <a:pt x="1842935" y="237895"/>
                  <a:pt x="1945847" y="272199"/>
                </a:cubicBezTo>
                <a:cubicBezTo>
                  <a:pt x="1959495" y="285847"/>
                  <a:pt x="1971963" y="300786"/>
                  <a:pt x="1986790" y="313142"/>
                </a:cubicBezTo>
                <a:cubicBezTo>
                  <a:pt x="1999391" y="323643"/>
                  <a:pt x="2016135" y="328840"/>
                  <a:pt x="2027733" y="340438"/>
                </a:cubicBezTo>
                <a:cubicBezTo>
                  <a:pt x="2039331" y="352036"/>
                  <a:pt x="2044132" y="369122"/>
                  <a:pt x="2055029" y="381381"/>
                </a:cubicBezTo>
                <a:cubicBezTo>
                  <a:pt x="2132554" y="468596"/>
                  <a:pt x="2105711" y="452867"/>
                  <a:pt x="2177859" y="476915"/>
                </a:cubicBezTo>
                <a:cubicBezTo>
                  <a:pt x="2205154" y="495112"/>
                  <a:pt x="2228624" y="521132"/>
                  <a:pt x="2259745" y="531506"/>
                </a:cubicBezTo>
                <a:cubicBezTo>
                  <a:pt x="2273393" y="536055"/>
                  <a:pt x="2287821" y="538720"/>
                  <a:pt x="2300688" y="545154"/>
                </a:cubicBezTo>
                <a:cubicBezTo>
                  <a:pt x="2315359" y="552490"/>
                  <a:pt x="2326961" y="565114"/>
                  <a:pt x="2341632" y="572450"/>
                </a:cubicBezTo>
                <a:cubicBezTo>
                  <a:pt x="2374269" y="588768"/>
                  <a:pt x="2415379" y="601581"/>
                  <a:pt x="2450814" y="613393"/>
                </a:cubicBezTo>
                <a:cubicBezTo>
                  <a:pt x="2464462" y="627041"/>
                  <a:pt x="2476522" y="642487"/>
                  <a:pt x="2491757" y="654336"/>
                </a:cubicBezTo>
                <a:cubicBezTo>
                  <a:pt x="2517652" y="674476"/>
                  <a:pt x="2550447" y="685730"/>
                  <a:pt x="2573644" y="708927"/>
                </a:cubicBezTo>
                <a:cubicBezTo>
                  <a:pt x="2600939" y="736223"/>
                  <a:pt x="2632369" y="759933"/>
                  <a:pt x="2655530" y="790814"/>
                </a:cubicBezTo>
                <a:cubicBezTo>
                  <a:pt x="2689712" y="836390"/>
                  <a:pt x="2689519" y="848751"/>
                  <a:pt x="2737417" y="872700"/>
                </a:cubicBezTo>
                <a:cubicBezTo>
                  <a:pt x="2760352" y="884167"/>
                  <a:pt x="2811085" y="893436"/>
                  <a:pt x="2832951" y="899996"/>
                </a:cubicBezTo>
                <a:cubicBezTo>
                  <a:pt x="2860510" y="908264"/>
                  <a:pt x="2887542" y="918193"/>
                  <a:pt x="2914838" y="927291"/>
                </a:cubicBezTo>
                <a:lnTo>
                  <a:pt x="2996724" y="954587"/>
                </a:lnTo>
                <a:cubicBezTo>
                  <a:pt x="3010372" y="959136"/>
                  <a:pt x="3025698" y="960255"/>
                  <a:pt x="3037668" y="968235"/>
                </a:cubicBezTo>
                <a:cubicBezTo>
                  <a:pt x="3099998" y="1009788"/>
                  <a:pt x="3056088" y="987145"/>
                  <a:pt x="3133202" y="1009178"/>
                </a:cubicBezTo>
                <a:cubicBezTo>
                  <a:pt x="3147034" y="1013130"/>
                  <a:pt x="3159824" y="1021462"/>
                  <a:pt x="3174145" y="1022826"/>
                </a:cubicBezTo>
                <a:cubicBezTo>
                  <a:pt x="3255788" y="1030602"/>
                  <a:pt x="3337918" y="1031925"/>
                  <a:pt x="3419805" y="1036474"/>
                </a:cubicBezTo>
                <a:cubicBezTo>
                  <a:pt x="3595487" y="1095034"/>
                  <a:pt x="3415599" y="1038834"/>
                  <a:pt x="3569930" y="1077417"/>
                </a:cubicBezTo>
                <a:cubicBezTo>
                  <a:pt x="3633810" y="1093387"/>
                  <a:pt x="3595265" y="1096328"/>
                  <a:pt x="3679112" y="1104712"/>
                </a:cubicBezTo>
                <a:cubicBezTo>
                  <a:pt x="3747163" y="1111517"/>
                  <a:pt x="3815590" y="1113811"/>
                  <a:pt x="3883829" y="1118360"/>
                </a:cubicBezTo>
                <a:cubicBezTo>
                  <a:pt x="3970265" y="1113811"/>
                  <a:pt x="4056836" y="1111350"/>
                  <a:pt x="4143136" y="1104712"/>
                </a:cubicBezTo>
                <a:cubicBezTo>
                  <a:pt x="4175209" y="1102245"/>
                  <a:pt x="4206502" y="1091065"/>
                  <a:pt x="4238670" y="1091065"/>
                </a:cubicBezTo>
                <a:cubicBezTo>
                  <a:pt x="4452533" y="1091065"/>
                  <a:pt x="4666300" y="1100163"/>
                  <a:pt x="4880115" y="1104712"/>
                </a:cubicBezTo>
                <a:lnTo>
                  <a:pt x="4962002" y="1118360"/>
                </a:lnTo>
                <a:cubicBezTo>
                  <a:pt x="4984825" y="1122510"/>
                  <a:pt x="5007044" y="1132008"/>
                  <a:pt x="5030241" y="1132008"/>
                </a:cubicBezTo>
                <a:cubicBezTo>
                  <a:pt x="5114152" y="1132008"/>
                  <a:pt x="5303164" y="1113400"/>
                  <a:pt x="5398730" y="1104712"/>
                </a:cubicBezTo>
                <a:cubicBezTo>
                  <a:pt x="5526109" y="1109261"/>
                  <a:pt x="5653672" y="1110154"/>
                  <a:pt x="5780868" y="1118360"/>
                </a:cubicBezTo>
                <a:cubicBezTo>
                  <a:pt x="5816125" y="1120635"/>
                  <a:pt x="5834066" y="1142910"/>
                  <a:pt x="5862754" y="1159303"/>
                </a:cubicBezTo>
                <a:cubicBezTo>
                  <a:pt x="5880418" y="1169397"/>
                  <a:pt x="5898645" y="1178585"/>
                  <a:pt x="5917345" y="1186599"/>
                </a:cubicBezTo>
                <a:cubicBezTo>
                  <a:pt x="5965661" y="1207306"/>
                  <a:pt x="5967777" y="1197872"/>
                  <a:pt x="6026527" y="1213894"/>
                </a:cubicBezTo>
                <a:cubicBezTo>
                  <a:pt x="6054285" y="1221464"/>
                  <a:pt x="6079771" y="1238462"/>
                  <a:pt x="6108414" y="1241190"/>
                </a:cubicBezTo>
                <a:cubicBezTo>
                  <a:pt x="6472139" y="1275830"/>
                  <a:pt x="6299216" y="1262850"/>
                  <a:pt x="6627029" y="1282133"/>
                </a:cubicBezTo>
                <a:cubicBezTo>
                  <a:pt x="6758957" y="1277584"/>
                  <a:pt x="6890807" y="1268485"/>
                  <a:pt x="7022814" y="1268485"/>
                </a:cubicBezTo>
                <a:cubicBezTo>
                  <a:pt x="7054982" y="1268485"/>
                  <a:pt x="7086462" y="1277881"/>
                  <a:pt x="7118348" y="1282133"/>
                </a:cubicBezTo>
                <a:lnTo>
                  <a:pt x="7227530" y="1295781"/>
                </a:lnTo>
                <a:cubicBezTo>
                  <a:pt x="7201489" y="1373902"/>
                  <a:pt x="7218523" y="1301517"/>
                  <a:pt x="7227530" y="1418611"/>
                </a:cubicBezTo>
                <a:cubicBezTo>
                  <a:pt x="7251953" y="1736103"/>
                  <a:pt x="7210781" y="1600378"/>
                  <a:pt x="7254826" y="1732509"/>
                </a:cubicBezTo>
                <a:cubicBezTo>
                  <a:pt x="7250277" y="1755255"/>
                  <a:pt x="7252687" y="1780607"/>
                  <a:pt x="7241178" y="1800748"/>
                </a:cubicBezTo>
                <a:cubicBezTo>
                  <a:pt x="7233040" y="1814989"/>
                  <a:pt x="7216622" y="1827332"/>
                  <a:pt x="7200235" y="1828044"/>
                </a:cubicBezTo>
                <a:lnTo>
                  <a:pt x="6927279" y="1814396"/>
                </a:lnTo>
                <a:cubicBezTo>
                  <a:pt x="6664801" y="1788148"/>
                  <a:pt x="6893491" y="1802325"/>
                  <a:pt x="6490551" y="1828044"/>
                </a:cubicBezTo>
                <a:cubicBezTo>
                  <a:pt x="6376960" y="1835294"/>
                  <a:pt x="6263088" y="1837142"/>
                  <a:pt x="6149357" y="1841691"/>
                </a:cubicBezTo>
                <a:cubicBezTo>
                  <a:pt x="6003384" y="1939009"/>
                  <a:pt x="6116862" y="1874869"/>
                  <a:pt x="5726276" y="1855339"/>
                </a:cubicBezTo>
                <a:cubicBezTo>
                  <a:pt x="5671564" y="1852603"/>
                  <a:pt x="5617094" y="1846240"/>
                  <a:pt x="5562503" y="1841691"/>
                </a:cubicBezTo>
                <a:cubicBezTo>
                  <a:pt x="5548855" y="1837142"/>
                  <a:pt x="5535516" y="1831533"/>
                  <a:pt x="5521560" y="1828044"/>
                </a:cubicBezTo>
                <a:cubicBezTo>
                  <a:pt x="5362396" y="1788254"/>
                  <a:pt x="5187970" y="1805836"/>
                  <a:pt x="5030241" y="1800748"/>
                </a:cubicBezTo>
                <a:cubicBezTo>
                  <a:pt x="4889311" y="1753772"/>
                  <a:pt x="5008730" y="1788153"/>
                  <a:pt x="4852820" y="1759805"/>
                </a:cubicBezTo>
                <a:cubicBezTo>
                  <a:pt x="4773408" y="1745366"/>
                  <a:pt x="4811281" y="1742597"/>
                  <a:pt x="4716342" y="1718862"/>
                </a:cubicBezTo>
                <a:cubicBezTo>
                  <a:pt x="4630544" y="1697412"/>
                  <a:pt x="4680320" y="1707867"/>
                  <a:pt x="4566217" y="1691566"/>
                </a:cubicBezTo>
                <a:lnTo>
                  <a:pt x="4484330" y="1664271"/>
                </a:lnTo>
                <a:cubicBezTo>
                  <a:pt x="4470682" y="1659722"/>
                  <a:pt x="4457343" y="1654112"/>
                  <a:pt x="4443387" y="1650623"/>
                </a:cubicBezTo>
                <a:cubicBezTo>
                  <a:pt x="4425190" y="1646074"/>
                  <a:pt x="4406831" y="1642128"/>
                  <a:pt x="4388796" y="1636975"/>
                </a:cubicBezTo>
                <a:cubicBezTo>
                  <a:pt x="4374964" y="1633023"/>
                  <a:pt x="4361809" y="1626816"/>
                  <a:pt x="4347853" y="1623327"/>
                </a:cubicBezTo>
                <a:cubicBezTo>
                  <a:pt x="4325349" y="1617701"/>
                  <a:pt x="4302118" y="1615306"/>
                  <a:pt x="4279614" y="1609680"/>
                </a:cubicBezTo>
                <a:cubicBezTo>
                  <a:pt x="4265657" y="1606191"/>
                  <a:pt x="4252861" y="1598397"/>
                  <a:pt x="4238670" y="1596032"/>
                </a:cubicBezTo>
                <a:cubicBezTo>
                  <a:pt x="4198036" y="1589259"/>
                  <a:pt x="4156784" y="1586933"/>
                  <a:pt x="4115841" y="1582384"/>
                </a:cubicBezTo>
                <a:cubicBezTo>
                  <a:pt x="4102193" y="1577835"/>
                  <a:pt x="4088730" y="1572688"/>
                  <a:pt x="4074897" y="1568736"/>
                </a:cubicBezTo>
                <a:cubicBezTo>
                  <a:pt x="4056862" y="1563583"/>
                  <a:pt x="4038101" y="1561020"/>
                  <a:pt x="4020306" y="1555088"/>
                </a:cubicBezTo>
                <a:cubicBezTo>
                  <a:pt x="3997065" y="1547341"/>
                  <a:pt x="3975703" y="1534239"/>
                  <a:pt x="3952068" y="1527793"/>
                </a:cubicBezTo>
                <a:cubicBezTo>
                  <a:pt x="3925371" y="1520512"/>
                  <a:pt x="3897316" y="1519572"/>
                  <a:pt x="3870181" y="1514145"/>
                </a:cubicBezTo>
                <a:cubicBezTo>
                  <a:pt x="3851788" y="1510466"/>
                  <a:pt x="3833787" y="1505046"/>
                  <a:pt x="3815590" y="1500497"/>
                </a:cubicBezTo>
                <a:cubicBezTo>
                  <a:pt x="3748191" y="1455565"/>
                  <a:pt x="3800850" y="1483165"/>
                  <a:pt x="3706408" y="1459554"/>
                </a:cubicBezTo>
                <a:cubicBezTo>
                  <a:pt x="3692452" y="1456065"/>
                  <a:pt x="3679844" y="1446360"/>
                  <a:pt x="3665465" y="1445906"/>
                </a:cubicBezTo>
                <a:lnTo>
                  <a:pt x="2409870" y="1418611"/>
                </a:lnTo>
                <a:lnTo>
                  <a:pt x="1768426" y="1432259"/>
                </a:lnTo>
                <a:cubicBezTo>
                  <a:pt x="1754051" y="1432834"/>
                  <a:pt x="1741361" y="1442121"/>
                  <a:pt x="1727482" y="1445906"/>
                </a:cubicBezTo>
                <a:cubicBezTo>
                  <a:pt x="1691290" y="1455777"/>
                  <a:pt x="1651854" y="1456425"/>
                  <a:pt x="1618300" y="1473202"/>
                </a:cubicBezTo>
                <a:cubicBezTo>
                  <a:pt x="1596283" y="1484210"/>
                  <a:pt x="1550878" y="1510129"/>
                  <a:pt x="1522766" y="1514145"/>
                </a:cubicBezTo>
                <a:cubicBezTo>
                  <a:pt x="1473023" y="1521251"/>
                  <a:pt x="1422683" y="1523244"/>
                  <a:pt x="1372641" y="1527793"/>
                </a:cubicBezTo>
                <a:cubicBezTo>
                  <a:pt x="1209996" y="1568455"/>
                  <a:pt x="1394786" y="1526090"/>
                  <a:pt x="1017799" y="1555088"/>
                </a:cubicBezTo>
                <a:cubicBezTo>
                  <a:pt x="960964" y="1559460"/>
                  <a:pt x="952512" y="1581646"/>
                  <a:pt x="894969" y="1596032"/>
                </a:cubicBezTo>
                <a:cubicBezTo>
                  <a:pt x="863762" y="1603834"/>
                  <a:pt x="831280" y="1605131"/>
                  <a:pt x="799435" y="1609680"/>
                </a:cubicBezTo>
                <a:lnTo>
                  <a:pt x="253524" y="1596032"/>
                </a:lnTo>
                <a:cubicBezTo>
                  <a:pt x="172285" y="1592575"/>
                  <a:pt x="150245" y="1579802"/>
                  <a:pt x="76103" y="1555088"/>
                </a:cubicBezTo>
                <a:lnTo>
                  <a:pt x="35160" y="1541441"/>
                </a:lnTo>
                <a:cubicBezTo>
                  <a:pt x="0" y="1435962"/>
                  <a:pt x="12752" y="1491268"/>
                  <a:pt x="35160" y="1282133"/>
                </a:cubicBezTo>
                <a:cubicBezTo>
                  <a:pt x="41056" y="1227104"/>
                  <a:pt x="62456" y="1118360"/>
                  <a:pt x="62456" y="1118360"/>
                </a:cubicBezTo>
                <a:cubicBezTo>
                  <a:pt x="78763" y="759580"/>
                  <a:pt x="89368" y="680170"/>
                  <a:pt x="62456" y="258551"/>
                </a:cubicBezTo>
                <a:cubicBezTo>
                  <a:pt x="60623" y="229838"/>
                  <a:pt x="35160" y="205437"/>
                  <a:pt x="35160" y="176665"/>
                </a:cubicBezTo>
                <a:lnTo>
                  <a:pt x="35160" y="26539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6" name="Freeform 15"/>
          <p:cNvSpPr/>
          <p:nvPr/>
        </p:nvSpPr>
        <p:spPr>
          <a:xfrm>
            <a:off x="968375" y="4394200"/>
            <a:ext cx="5022850" cy="512763"/>
          </a:xfrm>
          <a:custGeom>
            <a:avLst/>
            <a:gdLst>
              <a:gd name="connsiteX0" fmla="*/ 723331 w 5022376"/>
              <a:gd name="connsiteY0" fmla="*/ 218364 h 512173"/>
              <a:gd name="connsiteX1" fmla="*/ 941696 w 5022376"/>
              <a:gd name="connsiteY1" fmla="*/ 191069 h 512173"/>
              <a:gd name="connsiteX2" fmla="*/ 982639 w 5022376"/>
              <a:gd name="connsiteY2" fmla="*/ 177421 h 512173"/>
              <a:gd name="connsiteX3" fmla="*/ 1091821 w 5022376"/>
              <a:gd name="connsiteY3" fmla="*/ 150125 h 512173"/>
              <a:gd name="connsiteX4" fmla="*/ 1160060 w 5022376"/>
              <a:gd name="connsiteY4" fmla="*/ 136478 h 512173"/>
              <a:gd name="connsiteX5" fmla="*/ 1241946 w 5022376"/>
              <a:gd name="connsiteY5" fmla="*/ 122830 h 512173"/>
              <a:gd name="connsiteX6" fmla="*/ 1323833 w 5022376"/>
              <a:gd name="connsiteY6" fmla="*/ 95534 h 512173"/>
              <a:gd name="connsiteX7" fmla="*/ 1473958 w 5022376"/>
              <a:gd name="connsiteY7" fmla="*/ 81887 h 512173"/>
              <a:gd name="connsiteX8" fmla="*/ 1610436 w 5022376"/>
              <a:gd name="connsiteY8" fmla="*/ 40943 h 512173"/>
              <a:gd name="connsiteX9" fmla="*/ 1651379 w 5022376"/>
              <a:gd name="connsiteY9" fmla="*/ 27296 h 512173"/>
              <a:gd name="connsiteX10" fmla="*/ 1692322 w 5022376"/>
              <a:gd name="connsiteY10" fmla="*/ 13648 h 512173"/>
              <a:gd name="connsiteX11" fmla="*/ 1992573 w 5022376"/>
              <a:gd name="connsiteY11" fmla="*/ 0 h 512173"/>
              <a:gd name="connsiteX12" fmla="*/ 3425588 w 5022376"/>
              <a:gd name="connsiteY12" fmla="*/ 27296 h 512173"/>
              <a:gd name="connsiteX13" fmla="*/ 3466531 w 5022376"/>
              <a:gd name="connsiteY13" fmla="*/ 40943 h 512173"/>
              <a:gd name="connsiteX14" fmla="*/ 3534770 w 5022376"/>
              <a:gd name="connsiteY14" fmla="*/ 54591 h 512173"/>
              <a:gd name="connsiteX15" fmla="*/ 3589361 w 5022376"/>
              <a:gd name="connsiteY15" fmla="*/ 68239 h 512173"/>
              <a:gd name="connsiteX16" fmla="*/ 3698543 w 5022376"/>
              <a:gd name="connsiteY16" fmla="*/ 81887 h 512173"/>
              <a:gd name="connsiteX17" fmla="*/ 3794078 w 5022376"/>
              <a:gd name="connsiteY17" fmla="*/ 95534 h 512173"/>
              <a:gd name="connsiteX18" fmla="*/ 3835021 w 5022376"/>
              <a:gd name="connsiteY18" fmla="*/ 122830 h 512173"/>
              <a:gd name="connsiteX19" fmla="*/ 3889612 w 5022376"/>
              <a:gd name="connsiteY19" fmla="*/ 136478 h 512173"/>
              <a:gd name="connsiteX20" fmla="*/ 4053385 w 5022376"/>
              <a:gd name="connsiteY20" fmla="*/ 177421 h 512173"/>
              <a:gd name="connsiteX21" fmla="*/ 4148919 w 5022376"/>
              <a:gd name="connsiteY21" fmla="*/ 204717 h 512173"/>
              <a:gd name="connsiteX22" fmla="*/ 4203510 w 5022376"/>
              <a:gd name="connsiteY22" fmla="*/ 218364 h 512173"/>
              <a:gd name="connsiteX23" fmla="*/ 4244454 w 5022376"/>
              <a:gd name="connsiteY23" fmla="*/ 232012 h 512173"/>
              <a:gd name="connsiteX24" fmla="*/ 4367284 w 5022376"/>
              <a:gd name="connsiteY24" fmla="*/ 245660 h 512173"/>
              <a:gd name="connsiteX25" fmla="*/ 4476466 w 5022376"/>
              <a:gd name="connsiteY25" fmla="*/ 272955 h 512173"/>
              <a:gd name="connsiteX26" fmla="*/ 4531057 w 5022376"/>
              <a:gd name="connsiteY26" fmla="*/ 286603 h 512173"/>
              <a:gd name="connsiteX27" fmla="*/ 4572000 w 5022376"/>
              <a:gd name="connsiteY27" fmla="*/ 300251 h 512173"/>
              <a:gd name="connsiteX28" fmla="*/ 4667534 w 5022376"/>
              <a:gd name="connsiteY28" fmla="*/ 313899 h 512173"/>
              <a:gd name="connsiteX29" fmla="*/ 4708478 w 5022376"/>
              <a:gd name="connsiteY29" fmla="*/ 327546 h 512173"/>
              <a:gd name="connsiteX30" fmla="*/ 4831308 w 5022376"/>
              <a:gd name="connsiteY30" fmla="*/ 354842 h 512173"/>
              <a:gd name="connsiteX31" fmla="*/ 4872251 w 5022376"/>
              <a:gd name="connsiteY31" fmla="*/ 368490 h 512173"/>
              <a:gd name="connsiteX32" fmla="*/ 4926842 w 5022376"/>
              <a:gd name="connsiteY32" fmla="*/ 395785 h 512173"/>
              <a:gd name="connsiteX33" fmla="*/ 5022376 w 5022376"/>
              <a:gd name="connsiteY33" fmla="*/ 409433 h 512173"/>
              <a:gd name="connsiteX34" fmla="*/ 4981433 w 5022376"/>
              <a:gd name="connsiteY34" fmla="*/ 436728 h 512173"/>
              <a:gd name="connsiteX35" fmla="*/ 4940490 w 5022376"/>
              <a:gd name="connsiteY35" fmla="*/ 450376 h 512173"/>
              <a:gd name="connsiteX36" fmla="*/ 4299045 w 5022376"/>
              <a:gd name="connsiteY36" fmla="*/ 464024 h 512173"/>
              <a:gd name="connsiteX37" fmla="*/ 1446663 w 5022376"/>
              <a:gd name="connsiteY37" fmla="*/ 450376 h 512173"/>
              <a:gd name="connsiteX38" fmla="*/ 1050878 w 5022376"/>
              <a:gd name="connsiteY38" fmla="*/ 464024 h 512173"/>
              <a:gd name="connsiteX39" fmla="*/ 218364 w 5022376"/>
              <a:gd name="connsiteY39" fmla="*/ 477672 h 512173"/>
              <a:gd name="connsiteX40" fmla="*/ 13648 w 5022376"/>
              <a:gd name="connsiteY40" fmla="*/ 423081 h 512173"/>
              <a:gd name="connsiteX41" fmla="*/ 0 w 5022376"/>
              <a:gd name="connsiteY41" fmla="*/ 382137 h 512173"/>
              <a:gd name="connsiteX42" fmla="*/ 13648 w 5022376"/>
              <a:gd name="connsiteY42" fmla="*/ 177421 h 5121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5022376" h="512173">
                <a:moveTo>
                  <a:pt x="723331" y="218364"/>
                </a:moveTo>
                <a:cubicBezTo>
                  <a:pt x="831281" y="182383"/>
                  <a:pt x="705671" y="220573"/>
                  <a:pt x="941696" y="191069"/>
                </a:cubicBezTo>
                <a:cubicBezTo>
                  <a:pt x="955971" y="189285"/>
                  <a:pt x="968760" y="181206"/>
                  <a:pt x="982639" y="177421"/>
                </a:cubicBezTo>
                <a:cubicBezTo>
                  <a:pt x="1018831" y="167550"/>
                  <a:pt x="1055035" y="157482"/>
                  <a:pt x="1091821" y="150125"/>
                </a:cubicBezTo>
                <a:lnTo>
                  <a:pt x="1160060" y="136478"/>
                </a:lnTo>
                <a:cubicBezTo>
                  <a:pt x="1187286" y="131528"/>
                  <a:pt x="1215100" y="129542"/>
                  <a:pt x="1241946" y="122830"/>
                </a:cubicBezTo>
                <a:cubicBezTo>
                  <a:pt x="1269859" y="115852"/>
                  <a:pt x="1295179" y="98139"/>
                  <a:pt x="1323833" y="95534"/>
                </a:cubicBezTo>
                <a:lnTo>
                  <a:pt x="1473958" y="81887"/>
                </a:lnTo>
                <a:cubicBezTo>
                  <a:pt x="1556467" y="61259"/>
                  <a:pt x="1510746" y="74173"/>
                  <a:pt x="1610436" y="40943"/>
                </a:cubicBezTo>
                <a:lnTo>
                  <a:pt x="1651379" y="27296"/>
                </a:lnTo>
                <a:cubicBezTo>
                  <a:pt x="1665027" y="22747"/>
                  <a:pt x="1677951" y="14301"/>
                  <a:pt x="1692322" y="13648"/>
                </a:cubicBezTo>
                <a:lnTo>
                  <a:pt x="1992573" y="0"/>
                </a:lnTo>
                <a:lnTo>
                  <a:pt x="3425588" y="27296"/>
                </a:lnTo>
                <a:cubicBezTo>
                  <a:pt x="3439960" y="27935"/>
                  <a:pt x="3452575" y="37454"/>
                  <a:pt x="3466531" y="40943"/>
                </a:cubicBezTo>
                <a:cubicBezTo>
                  <a:pt x="3489035" y="46569"/>
                  <a:pt x="3512126" y="49559"/>
                  <a:pt x="3534770" y="54591"/>
                </a:cubicBezTo>
                <a:cubicBezTo>
                  <a:pt x="3553080" y="58660"/>
                  <a:pt x="3570859" y="65155"/>
                  <a:pt x="3589361" y="68239"/>
                </a:cubicBezTo>
                <a:cubicBezTo>
                  <a:pt x="3625539" y="74269"/>
                  <a:pt x="3662187" y="77040"/>
                  <a:pt x="3698543" y="81887"/>
                </a:cubicBezTo>
                <a:lnTo>
                  <a:pt x="3794078" y="95534"/>
                </a:lnTo>
                <a:cubicBezTo>
                  <a:pt x="3807726" y="104633"/>
                  <a:pt x="3819945" y="116369"/>
                  <a:pt x="3835021" y="122830"/>
                </a:cubicBezTo>
                <a:cubicBezTo>
                  <a:pt x="3852261" y="130219"/>
                  <a:pt x="3871646" y="131088"/>
                  <a:pt x="3889612" y="136478"/>
                </a:cubicBezTo>
                <a:cubicBezTo>
                  <a:pt x="4072014" y="191198"/>
                  <a:pt x="3871695" y="141082"/>
                  <a:pt x="4053385" y="177421"/>
                </a:cubicBezTo>
                <a:cubicBezTo>
                  <a:pt x="4124505" y="191645"/>
                  <a:pt x="4088209" y="187371"/>
                  <a:pt x="4148919" y="204717"/>
                </a:cubicBezTo>
                <a:cubicBezTo>
                  <a:pt x="4166954" y="209870"/>
                  <a:pt x="4185475" y="213211"/>
                  <a:pt x="4203510" y="218364"/>
                </a:cubicBezTo>
                <a:cubicBezTo>
                  <a:pt x="4217343" y="222316"/>
                  <a:pt x="4230263" y="229647"/>
                  <a:pt x="4244454" y="232012"/>
                </a:cubicBezTo>
                <a:cubicBezTo>
                  <a:pt x="4285089" y="238785"/>
                  <a:pt x="4326341" y="241111"/>
                  <a:pt x="4367284" y="245660"/>
                </a:cubicBezTo>
                <a:cubicBezTo>
                  <a:pt x="4440449" y="270049"/>
                  <a:pt x="4377648" y="250996"/>
                  <a:pt x="4476466" y="272955"/>
                </a:cubicBezTo>
                <a:cubicBezTo>
                  <a:pt x="4494776" y="277024"/>
                  <a:pt x="4513022" y="281450"/>
                  <a:pt x="4531057" y="286603"/>
                </a:cubicBezTo>
                <a:cubicBezTo>
                  <a:pt x="4544889" y="290555"/>
                  <a:pt x="4557893" y="297430"/>
                  <a:pt x="4572000" y="300251"/>
                </a:cubicBezTo>
                <a:cubicBezTo>
                  <a:pt x="4603543" y="306560"/>
                  <a:pt x="4635689" y="309350"/>
                  <a:pt x="4667534" y="313899"/>
                </a:cubicBezTo>
                <a:cubicBezTo>
                  <a:pt x="4681182" y="318448"/>
                  <a:pt x="4694521" y="324057"/>
                  <a:pt x="4708478" y="327546"/>
                </a:cubicBezTo>
                <a:cubicBezTo>
                  <a:pt x="4821013" y="355679"/>
                  <a:pt x="4733266" y="326830"/>
                  <a:pt x="4831308" y="354842"/>
                </a:cubicBezTo>
                <a:cubicBezTo>
                  <a:pt x="4845140" y="358794"/>
                  <a:pt x="4859028" y="362823"/>
                  <a:pt x="4872251" y="368490"/>
                </a:cubicBezTo>
                <a:cubicBezTo>
                  <a:pt x="4890951" y="376504"/>
                  <a:pt x="4907214" y="390432"/>
                  <a:pt x="4926842" y="395785"/>
                </a:cubicBezTo>
                <a:cubicBezTo>
                  <a:pt x="4957877" y="404249"/>
                  <a:pt x="4990531" y="404884"/>
                  <a:pt x="5022376" y="409433"/>
                </a:cubicBezTo>
                <a:cubicBezTo>
                  <a:pt x="5008728" y="418531"/>
                  <a:pt x="4996104" y="429393"/>
                  <a:pt x="4981433" y="436728"/>
                </a:cubicBezTo>
                <a:cubicBezTo>
                  <a:pt x="4968566" y="443162"/>
                  <a:pt x="4954864" y="449801"/>
                  <a:pt x="4940490" y="450376"/>
                </a:cubicBezTo>
                <a:cubicBezTo>
                  <a:pt x="4726797" y="458924"/>
                  <a:pt x="4512860" y="459475"/>
                  <a:pt x="4299045" y="464024"/>
                </a:cubicBezTo>
                <a:lnTo>
                  <a:pt x="1446663" y="450376"/>
                </a:lnTo>
                <a:cubicBezTo>
                  <a:pt x="1314656" y="450376"/>
                  <a:pt x="1182852" y="461091"/>
                  <a:pt x="1050878" y="464024"/>
                </a:cubicBezTo>
                <a:lnTo>
                  <a:pt x="218364" y="477672"/>
                </a:lnTo>
                <a:cubicBezTo>
                  <a:pt x="81187" y="467120"/>
                  <a:pt x="58194" y="512173"/>
                  <a:pt x="13648" y="423081"/>
                </a:cubicBezTo>
                <a:cubicBezTo>
                  <a:pt x="7214" y="410214"/>
                  <a:pt x="4549" y="395785"/>
                  <a:pt x="0" y="382137"/>
                </a:cubicBezTo>
                <a:lnTo>
                  <a:pt x="13648" y="177421"/>
                </a:lnTo>
              </a:path>
            </a:pathLst>
          </a:custGeom>
          <a:solidFill>
            <a:schemeClr val="bg2">
              <a:lumMod val="90000"/>
            </a:schemeClr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7" name="Freeform 16"/>
          <p:cNvSpPr/>
          <p:nvPr/>
        </p:nvSpPr>
        <p:spPr>
          <a:xfrm>
            <a:off x="887413" y="4791075"/>
            <a:ext cx="7291387" cy="814388"/>
          </a:xfrm>
          <a:custGeom>
            <a:avLst/>
            <a:gdLst>
              <a:gd name="connsiteX0" fmla="*/ 109183 w 7292097"/>
              <a:gd name="connsiteY0" fmla="*/ 81887 h 814709"/>
              <a:gd name="connsiteX1" fmla="*/ 109183 w 7292097"/>
              <a:gd name="connsiteY1" fmla="*/ 504967 h 814709"/>
              <a:gd name="connsiteX2" fmla="*/ 95535 w 7292097"/>
              <a:gd name="connsiteY2" fmla="*/ 545911 h 814709"/>
              <a:gd name="connsiteX3" fmla="*/ 109183 w 7292097"/>
              <a:gd name="connsiteY3" fmla="*/ 696036 h 814709"/>
              <a:gd name="connsiteX4" fmla="*/ 150126 w 7292097"/>
              <a:gd name="connsiteY4" fmla="*/ 723332 h 814709"/>
              <a:gd name="connsiteX5" fmla="*/ 232012 w 7292097"/>
              <a:gd name="connsiteY5" fmla="*/ 750627 h 814709"/>
              <a:gd name="connsiteX6" fmla="*/ 354842 w 7292097"/>
              <a:gd name="connsiteY6" fmla="*/ 777923 h 814709"/>
              <a:gd name="connsiteX7" fmla="*/ 1228299 w 7292097"/>
              <a:gd name="connsiteY7" fmla="*/ 791570 h 814709"/>
              <a:gd name="connsiteX8" fmla="*/ 2511189 w 7292097"/>
              <a:gd name="connsiteY8" fmla="*/ 777923 h 814709"/>
              <a:gd name="connsiteX9" fmla="*/ 3248168 w 7292097"/>
              <a:gd name="connsiteY9" fmla="*/ 750627 h 814709"/>
              <a:gd name="connsiteX10" fmla="*/ 5964072 w 7292097"/>
              <a:gd name="connsiteY10" fmla="*/ 764275 h 814709"/>
              <a:gd name="connsiteX11" fmla="*/ 6714699 w 7292097"/>
              <a:gd name="connsiteY11" fmla="*/ 791570 h 814709"/>
              <a:gd name="connsiteX12" fmla="*/ 7233314 w 7292097"/>
              <a:gd name="connsiteY12" fmla="*/ 750627 h 814709"/>
              <a:gd name="connsiteX13" fmla="*/ 7274257 w 7292097"/>
              <a:gd name="connsiteY13" fmla="*/ 709684 h 814709"/>
              <a:gd name="connsiteX14" fmla="*/ 7246962 w 7292097"/>
              <a:gd name="connsiteY14" fmla="*/ 354842 h 814709"/>
              <a:gd name="connsiteX15" fmla="*/ 7233314 w 7292097"/>
              <a:gd name="connsiteY15" fmla="*/ 232012 h 814709"/>
              <a:gd name="connsiteX16" fmla="*/ 7219666 w 7292097"/>
              <a:gd name="connsiteY16" fmla="*/ 68239 h 814709"/>
              <a:gd name="connsiteX17" fmla="*/ 7165075 w 7292097"/>
              <a:gd name="connsiteY17" fmla="*/ 54591 h 814709"/>
              <a:gd name="connsiteX18" fmla="*/ 7260609 w 7292097"/>
              <a:gd name="connsiteY18" fmla="*/ 27296 h 814709"/>
              <a:gd name="connsiteX19" fmla="*/ 7246962 w 7292097"/>
              <a:gd name="connsiteY19" fmla="*/ 68239 h 814709"/>
              <a:gd name="connsiteX20" fmla="*/ 7246962 w 7292097"/>
              <a:gd name="connsiteY20" fmla="*/ 368490 h 814709"/>
              <a:gd name="connsiteX21" fmla="*/ 7233314 w 7292097"/>
              <a:gd name="connsiteY21" fmla="*/ 327546 h 814709"/>
              <a:gd name="connsiteX22" fmla="*/ 7233314 w 7292097"/>
              <a:gd name="connsiteY22" fmla="*/ 81887 h 814709"/>
              <a:gd name="connsiteX23" fmla="*/ 7178723 w 7292097"/>
              <a:gd name="connsiteY23" fmla="*/ 68239 h 814709"/>
              <a:gd name="connsiteX24" fmla="*/ 7083189 w 7292097"/>
              <a:gd name="connsiteY24" fmla="*/ 54591 h 814709"/>
              <a:gd name="connsiteX25" fmla="*/ 7014950 w 7292097"/>
              <a:gd name="connsiteY25" fmla="*/ 40943 h 814709"/>
              <a:gd name="connsiteX26" fmla="*/ 7260609 w 7292097"/>
              <a:gd name="connsiteY26" fmla="*/ 40943 h 814709"/>
              <a:gd name="connsiteX27" fmla="*/ 7178723 w 7292097"/>
              <a:gd name="connsiteY27" fmla="*/ 54591 h 814709"/>
              <a:gd name="connsiteX28" fmla="*/ 7042245 w 7292097"/>
              <a:gd name="connsiteY28" fmla="*/ 40943 h 814709"/>
              <a:gd name="connsiteX29" fmla="*/ 6946711 w 7292097"/>
              <a:gd name="connsiteY29" fmla="*/ 13648 h 814709"/>
              <a:gd name="connsiteX30" fmla="*/ 6892120 w 7292097"/>
              <a:gd name="connsiteY30" fmla="*/ 0 h 814709"/>
              <a:gd name="connsiteX31" fmla="*/ 6578221 w 7292097"/>
              <a:gd name="connsiteY31" fmla="*/ 13648 h 814709"/>
              <a:gd name="connsiteX32" fmla="*/ 6509983 w 7292097"/>
              <a:gd name="connsiteY32" fmla="*/ 27296 h 814709"/>
              <a:gd name="connsiteX33" fmla="*/ 6469039 w 7292097"/>
              <a:gd name="connsiteY33" fmla="*/ 40943 h 814709"/>
              <a:gd name="connsiteX34" fmla="*/ 6168789 w 7292097"/>
              <a:gd name="connsiteY34" fmla="*/ 54591 h 814709"/>
              <a:gd name="connsiteX35" fmla="*/ 5991368 w 7292097"/>
              <a:gd name="connsiteY35" fmla="*/ 95535 h 814709"/>
              <a:gd name="connsiteX36" fmla="*/ 5936777 w 7292097"/>
              <a:gd name="connsiteY36" fmla="*/ 68239 h 814709"/>
              <a:gd name="connsiteX37" fmla="*/ 5895833 w 7292097"/>
              <a:gd name="connsiteY37" fmla="*/ 54591 h 814709"/>
              <a:gd name="connsiteX38" fmla="*/ 5854890 w 7292097"/>
              <a:gd name="connsiteY38" fmla="*/ 27296 h 814709"/>
              <a:gd name="connsiteX39" fmla="*/ 5800299 w 7292097"/>
              <a:gd name="connsiteY39" fmla="*/ 13648 h 814709"/>
              <a:gd name="connsiteX40" fmla="*/ 5759356 w 7292097"/>
              <a:gd name="connsiteY40" fmla="*/ 0 h 814709"/>
              <a:gd name="connsiteX41" fmla="*/ 5281684 w 7292097"/>
              <a:gd name="connsiteY41" fmla="*/ 13648 h 814709"/>
              <a:gd name="connsiteX42" fmla="*/ 5063320 w 7292097"/>
              <a:gd name="connsiteY42" fmla="*/ 27296 h 814709"/>
              <a:gd name="connsiteX43" fmla="*/ 5036024 w 7292097"/>
              <a:gd name="connsiteY43" fmla="*/ 68239 h 814709"/>
              <a:gd name="connsiteX44" fmla="*/ 4408227 w 7292097"/>
              <a:gd name="connsiteY44" fmla="*/ 81887 h 814709"/>
              <a:gd name="connsiteX45" fmla="*/ 3070747 w 7292097"/>
              <a:gd name="connsiteY45" fmla="*/ 81887 h 814709"/>
              <a:gd name="connsiteX46" fmla="*/ 2674962 w 7292097"/>
              <a:gd name="connsiteY46" fmla="*/ 54591 h 814709"/>
              <a:gd name="connsiteX47" fmla="*/ 1937983 w 7292097"/>
              <a:gd name="connsiteY47" fmla="*/ 40943 h 814709"/>
              <a:gd name="connsiteX48" fmla="*/ 163774 w 7292097"/>
              <a:gd name="connsiteY48" fmla="*/ 54591 h 814709"/>
              <a:gd name="connsiteX49" fmla="*/ 81887 w 7292097"/>
              <a:gd name="connsiteY49" fmla="*/ 81887 h 814709"/>
              <a:gd name="connsiteX50" fmla="*/ 54592 w 7292097"/>
              <a:gd name="connsiteY50" fmla="*/ 163773 h 814709"/>
              <a:gd name="connsiteX51" fmla="*/ 40944 w 7292097"/>
              <a:gd name="connsiteY51" fmla="*/ 204717 h 814709"/>
              <a:gd name="connsiteX52" fmla="*/ 27296 w 7292097"/>
              <a:gd name="connsiteY52" fmla="*/ 259308 h 814709"/>
              <a:gd name="connsiteX53" fmla="*/ 0 w 7292097"/>
              <a:gd name="connsiteY53" fmla="*/ 341194 h 814709"/>
              <a:gd name="connsiteX54" fmla="*/ 54592 w 7292097"/>
              <a:gd name="connsiteY54" fmla="*/ 423081 h 814709"/>
              <a:gd name="connsiteX55" fmla="*/ 81887 w 7292097"/>
              <a:gd name="connsiteY55" fmla="*/ 464024 h 814709"/>
              <a:gd name="connsiteX56" fmla="*/ 95535 w 7292097"/>
              <a:gd name="connsiteY56" fmla="*/ 504967 h 814709"/>
              <a:gd name="connsiteX57" fmla="*/ 81887 w 7292097"/>
              <a:gd name="connsiteY57" fmla="*/ 641445 h 814709"/>
              <a:gd name="connsiteX58" fmla="*/ 68239 w 7292097"/>
              <a:gd name="connsiteY58" fmla="*/ 682388 h 8147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7292097" h="814709">
                <a:moveTo>
                  <a:pt x="109183" y="81887"/>
                </a:moveTo>
                <a:cubicBezTo>
                  <a:pt x="123224" y="292515"/>
                  <a:pt x="131849" y="289640"/>
                  <a:pt x="109183" y="504967"/>
                </a:cubicBezTo>
                <a:cubicBezTo>
                  <a:pt x="107677" y="519274"/>
                  <a:pt x="100084" y="532263"/>
                  <a:pt x="95535" y="545911"/>
                </a:cubicBezTo>
                <a:cubicBezTo>
                  <a:pt x="100084" y="595953"/>
                  <a:pt x="94406" y="648010"/>
                  <a:pt x="109183" y="696036"/>
                </a:cubicBezTo>
                <a:cubicBezTo>
                  <a:pt x="114007" y="711713"/>
                  <a:pt x="135137" y="716670"/>
                  <a:pt x="150126" y="723332"/>
                </a:cubicBezTo>
                <a:cubicBezTo>
                  <a:pt x="176418" y="735017"/>
                  <a:pt x="204717" y="741529"/>
                  <a:pt x="232012" y="750627"/>
                </a:cubicBezTo>
                <a:cubicBezTo>
                  <a:pt x="276574" y="765481"/>
                  <a:pt x="302301" y="776422"/>
                  <a:pt x="354842" y="777923"/>
                </a:cubicBezTo>
                <a:cubicBezTo>
                  <a:pt x="645911" y="786239"/>
                  <a:pt x="937147" y="787021"/>
                  <a:pt x="1228299" y="791570"/>
                </a:cubicBezTo>
                <a:lnTo>
                  <a:pt x="2511189" y="777923"/>
                </a:lnTo>
                <a:cubicBezTo>
                  <a:pt x="2843638" y="772729"/>
                  <a:pt x="2951733" y="765449"/>
                  <a:pt x="3248168" y="750627"/>
                </a:cubicBezTo>
                <a:lnTo>
                  <a:pt x="5964072" y="764275"/>
                </a:lnTo>
                <a:cubicBezTo>
                  <a:pt x="6453603" y="768338"/>
                  <a:pt x="6391090" y="766678"/>
                  <a:pt x="6714699" y="791570"/>
                </a:cubicBezTo>
                <a:cubicBezTo>
                  <a:pt x="7206734" y="763454"/>
                  <a:pt x="7041072" y="814709"/>
                  <a:pt x="7233314" y="750627"/>
                </a:cubicBezTo>
                <a:cubicBezTo>
                  <a:pt x="7246962" y="736979"/>
                  <a:pt x="7272777" y="728928"/>
                  <a:pt x="7274257" y="709684"/>
                </a:cubicBezTo>
                <a:cubicBezTo>
                  <a:pt x="7292097" y="477757"/>
                  <a:pt x="7289316" y="481909"/>
                  <a:pt x="7246962" y="354842"/>
                </a:cubicBezTo>
                <a:cubicBezTo>
                  <a:pt x="7242413" y="313899"/>
                  <a:pt x="7237220" y="273022"/>
                  <a:pt x="7233314" y="232012"/>
                </a:cubicBezTo>
                <a:cubicBezTo>
                  <a:pt x="7228120" y="177479"/>
                  <a:pt x="7239331" y="119368"/>
                  <a:pt x="7219666" y="68239"/>
                </a:cubicBezTo>
                <a:cubicBezTo>
                  <a:pt x="7212933" y="50732"/>
                  <a:pt x="7183272" y="59140"/>
                  <a:pt x="7165075" y="54591"/>
                </a:cubicBezTo>
                <a:cubicBezTo>
                  <a:pt x="7175621" y="51076"/>
                  <a:pt x="7254895" y="23487"/>
                  <a:pt x="7260609" y="27296"/>
                </a:cubicBezTo>
                <a:cubicBezTo>
                  <a:pt x="7272579" y="35276"/>
                  <a:pt x="7251511" y="54591"/>
                  <a:pt x="7246962" y="68239"/>
                </a:cubicBezTo>
                <a:cubicBezTo>
                  <a:pt x="7262647" y="193730"/>
                  <a:pt x="7273460" y="222747"/>
                  <a:pt x="7246962" y="368490"/>
                </a:cubicBezTo>
                <a:cubicBezTo>
                  <a:pt x="7244389" y="382644"/>
                  <a:pt x="7237863" y="341194"/>
                  <a:pt x="7233314" y="327546"/>
                </a:cubicBezTo>
                <a:cubicBezTo>
                  <a:pt x="7237959" y="281101"/>
                  <a:pt x="7262783" y="134932"/>
                  <a:pt x="7233314" y="81887"/>
                </a:cubicBezTo>
                <a:cubicBezTo>
                  <a:pt x="7224205" y="65490"/>
                  <a:pt x="7197177" y="71594"/>
                  <a:pt x="7178723" y="68239"/>
                </a:cubicBezTo>
                <a:cubicBezTo>
                  <a:pt x="7147074" y="62485"/>
                  <a:pt x="7114919" y="59879"/>
                  <a:pt x="7083189" y="54591"/>
                </a:cubicBezTo>
                <a:cubicBezTo>
                  <a:pt x="7060308" y="50777"/>
                  <a:pt x="7037696" y="45492"/>
                  <a:pt x="7014950" y="40943"/>
                </a:cubicBezTo>
                <a:cubicBezTo>
                  <a:pt x="7107637" y="22407"/>
                  <a:pt x="7146272" y="8276"/>
                  <a:pt x="7260609" y="40943"/>
                </a:cubicBezTo>
                <a:cubicBezTo>
                  <a:pt x="7287216" y="48545"/>
                  <a:pt x="7206018" y="50042"/>
                  <a:pt x="7178723" y="54591"/>
                </a:cubicBezTo>
                <a:cubicBezTo>
                  <a:pt x="7133230" y="50042"/>
                  <a:pt x="7087505" y="47409"/>
                  <a:pt x="7042245" y="40943"/>
                </a:cubicBezTo>
                <a:cubicBezTo>
                  <a:pt x="6999572" y="34847"/>
                  <a:pt x="6985604" y="24760"/>
                  <a:pt x="6946711" y="13648"/>
                </a:cubicBezTo>
                <a:cubicBezTo>
                  <a:pt x="6928676" y="8495"/>
                  <a:pt x="6910317" y="4549"/>
                  <a:pt x="6892120" y="0"/>
                </a:cubicBezTo>
                <a:cubicBezTo>
                  <a:pt x="6787487" y="4549"/>
                  <a:pt x="6682687" y="6186"/>
                  <a:pt x="6578221" y="13648"/>
                </a:cubicBezTo>
                <a:cubicBezTo>
                  <a:pt x="6555083" y="15301"/>
                  <a:pt x="6532487" y="21670"/>
                  <a:pt x="6509983" y="27296"/>
                </a:cubicBezTo>
                <a:cubicBezTo>
                  <a:pt x="6496026" y="30785"/>
                  <a:pt x="6483379" y="39796"/>
                  <a:pt x="6469039" y="40943"/>
                </a:cubicBezTo>
                <a:cubicBezTo>
                  <a:pt x="6369171" y="48932"/>
                  <a:pt x="6268872" y="50042"/>
                  <a:pt x="6168789" y="54591"/>
                </a:cubicBezTo>
                <a:cubicBezTo>
                  <a:pt x="6060137" y="127025"/>
                  <a:pt x="6119378" y="113821"/>
                  <a:pt x="5991368" y="95535"/>
                </a:cubicBezTo>
                <a:cubicBezTo>
                  <a:pt x="5973171" y="86436"/>
                  <a:pt x="5955477" y="76253"/>
                  <a:pt x="5936777" y="68239"/>
                </a:cubicBezTo>
                <a:cubicBezTo>
                  <a:pt x="5923554" y="62572"/>
                  <a:pt x="5908700" y="61025"/>
                  <a:pt x="5895833" y="54591"/>
                </a:cubicBezTo>
                <a:cubicBezTo>
                  <a:pt x="5881162" y="47256"/>
                  <a:pt x="5869966" y="33757"/>
                  <a:pt x="5854890" y="27296"/>
                </a:cubicBezTo>
                <a:cubicBezTo>
                  <a:pt x="5837650" y="19907"/>
                  <a:pt x="5818334" y="18801"/>
                  <a:pt x="5800299" y="13648"/>
                </a:cubicBezTo>
                <a:cubicBezTo>
                  <a:pt x="5786467" y="9696"/>
                  <a:pt x="5773004" y="4549"/>
                  <a:pt x="5759356" y="0"/>
                </a:cubicBezTo>
                <a:lnTo>
                  <a:pt x="5281684" y="13648"/>
                </a:lnTo>
                <a:cubicBezTo>
                  <a:pt x="5208810" y="16506"/>
                  <a:pt x="5134513" y="11475"/>
                  <a:pt x="5063320" y="27296"/>
                </a:cubicBezTo>
                <a:cubicBezTo>
                  <a:pt x="5047308" y="30854"/>
                  <a:pt x="5052370" y="66877"/>
                  <a:pt x="5036024" y="68239"/>
                </a:cubicBezTo>
                <a:cubicBezTo>
                  <a:pt x="4827432" y="85622"/>
                  <a:pt x="4617493" y="77338"/>
                  <a:pt x="4408227" y="81887"/>
                </a:cubicBezTo>
                <a:cubicBezTo>
                  <a:pt x="2883901" y="48012"/>
                  <a:pt x="4786785" y="81887"/>
                  <a:pt x="3070747" y="81887"/>
                </a:cubicBezTo>
                <a:cubicBezTo>
                  <a:pt x="2889348" y="81887"/>
                  <a:pt x="2846886" y="59723"/>
                  <a:pt x="2674962" y="54591"/>
                </a:cubicBezTo>
                <a:cubicBezTo>
                  <a:pt x="2429370" y="47260"/>
                  <a:pt x="2183643" y="45492"/>
                  <a:pt x="1937983" y="40943"/>
                </a:cubicBezTo>
                <a:lnTo>
                  <a:pt x="163774" y="54591"/>
                </a:lnTo>
                <a:cubicBezTo>
                  <a:pt x="135009" y="55226"/>
                  <a:pt x="81887" y="81887"/>
                  <a:pt x="81887" y="81887"/>
                </a:cubicBezTo>
                <a:lnTo>
                  <a:pt x="54592" y="163773"/>
                </a:lnTo>
                <a:cubicBezTo>
                  <a:pt x="50043" y="177421"/>
                  <a:pt x="44433" y="190760"/>
                  <a:pt x="40944" y="204717"/>
                </a:cubicBezTo>
                <a:cubicBezTo>
                  <a:pt x="36395" y="222914"/>
                  <a:pt x="32686" y="241342"/>
                  <a:pt x="27296" y="259308"/>
                </a:cubicBezTo>
                <a:cubicBezTo>
                  <a:pt x="19028" y="286866"/>
                  <a:pt x="0" y="341194"/>
                  <a:pt x="0" y="341194"/>
                </a:cubicBezTo>
                <a:lnTo>
                  <a:pt x="54592" y="423081"/>
                </a:lnTo>
                <a:cubicBezTo>
                  <a:pt x="63690" y="436729"/>
                  <a:pt x="76700" y="448463"/>
                  <a:pt x="81887" y="464024"/>
                </a:cubicBezTo>
                <a:lnTo>
                  <a:pt x="95535" y="504967"/>
                </a:lnTo>
                <a:cubicBezTo>
                  <a:pt x="90986" y="550460"/>
                  <a:pt x="88839" y="596257"/>
                  <a:pt x="81887" y="641445"/>
                </a:cubicBezTo>
                <a:cubicBezTo>
                  <a:pt x="79699" y="655664"/>
                  <a:pt x="68239" y="682388"/>
                  <a:pt x="68239" y="682388"/>
                </a:cubicBezTo>
              </a:path>
            </a:pathLst>
          </a:custGeom>
          <a:solidFill>
            <a:schemeClr val="tx1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cxnSp>
        <p:nvCxnSpPr>
          <p:cNvPr id="19" name="Straight Connector 18"/>
          <p:cNvCxnSpPr/>
          <p:nvPr/>
        </p:nvCxnSpPr>
        <p:spPr>
          <a:xfrm>
            <a:off x="971550" y="1557338"/>
            <a:ext cx="0" cy="467995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8172450" y="1557338"/>
            <a:ext cx="0" cy="467995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>
            <a:off x="971550" y="5445125"/>
            <a:ext cx="7200900" cy="792163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3" name="Freeform 22"/>
          <p:cNvSpPr/>
          <p:nvPr/>
        </p:nvSpPr>
        <p:spPr>
          <a:xfrm>
            <a:off x="3411538" y="3043238"/>
            <a:ext cx="2606675" cy="881062"/>
          </a:xfrm>
          <a:custGeom>
            <a:avLst/>
            <a:gdLst>
              <a:gd name="connsiteX0" fmla="*/ 0 w 2606723"/>
              <a:gd name="connsiteY0" fmla="*/ 0 h 880328"/>
              <a:gd name="connsiteX1" fmla="*/ 13648 w 2606723"/>
              <a:gd name="connsiteY1" fmla="*/ 40943 h 880328"/>
              <a:gd name="connsiteX2" fmla="*/ 109182 w 2606723"/>
              <a:gd name="connsiteY2" fmla="*/ 81886 h 880328"/>
              <a:gd name="connsiteX3" fmla="*/ 232012 w 2606723"/>
              <a:gd name="connsiteY3" fmla="*/ 163773 h 880328"/>
              <a:gd name="connsiteX4" fmla="*/ 272956 w 2606723"/>
              <a:gd name="connsiteY4" fmla="*/ 191068 h 880328"/>
              <a:gd name="connsiteX5" fmla="*/ 354842 w 2606723"/>
              <a:gd name="connsiteY5" fmla="*/ 259307 h 880328"/>
              <a:gd name="connsiteX6" fmla="*/ 395785 w 2606723"/>
              <a:gd name="connsiteY6" fmla="*/ 272955 h 880328"/>
              <a:gd name="connsiteX7" fmla="*/ 477672 w 2606723"/>
              <a:gd name="connsiteY7" fmla="*/ 327546 h 880328"/>
              <a:gd name="connsiteX8" fmla="*/ 518615 w 2606723"/>
              <a:gd name="connsiteY8" fmla="*/ 354842 h 880328"/>
              <a:gd name="connsiteX9" fmla="*/ 559559 w 2606723"/>
              <a:gd name="connsiteY9" fmla="*/ 395785 h 880328"/>
              <a:gd name="connsiteX10" fmla="*/ 668741 w 2606723"/>
              <a:gd name="connsiteY10" fmla="*/ 423080 h 880328"/>
              <a:gd name="connsiteX11" fmla="*/ 750627 w 2606723"/>
              <a:gd name="connsiteY11" fmla="*/ 450376 h 880328"/>
              <a:gd name="connsiteX12" fmla="*/ 791570 w 2606723"/>
              <a:gd name="connsiteY12" fmla="*/ 464024 h 880328"/>
              <a:gd name="connsiteX13" fmla="*/ 832514 w 2606723"/>
              <a:gd name="connsiteY13" fmla="*/ 491319 h 880328"/>
              <a:gd name="connsiteX14" fmla="*/ 996287 w 2606723"/>
              <a:gd name="connsiteY14" fmla="*/ 532262 h 880328"/>
              <a:gd name="connsiteX15" fmla="*/ 1050878 w 2606723"/>
              <a:gd name="connsiteY15" fmla="*/ 545910 h 880328"/>
              <a:gd name="connsiteX16" fmla="*/ 1173708 w 2606723"/>
              <a:gd name="connsiteY16" fmla="*/ 586853 h 880328"/>
              <a:gd name="connsiteX17" fmla="*/ 1269242 w 2606723"/>
              <a:gd name="connsiteY17" fmla="*/ 614149 h 880328"/>
              <a:gd name="connsiteX18" fmla="*/ 1419367 w 2606723"/>
              <a:gd name="connsiteY18" fmla="*/ 627797 h 880328"/>
              <a:gd name="connsiteX19" fmla="*/ 1719618 w 2606723"/>
              <a:gd name="connsiteY19" fmla="*/ 655092 h 880328"/>
              <a:gd name="connsiteX20" fmla="*/ 2606723 w 2606723"/>
              <a:gd name="connsiteY20" fmla="*/ 668740 h 880328"/>
              <a:gd name="connsiteX21" fmla="*/ 2565779 w 2606723"/>
              <a:gd name="connsiteY21" fmla="*/ 696036 h 880328"/>
              <a:gd name="connsiteX22" fmla="*/ 2483893 w 2606723"/>
              <a:gd name="connsiteY22" fmla="*/ 723331 h 880328"/>
              <a:gd name="connsiteX23" fmla="*/ 2402006 w 2606723"/>
              <a:gd name="connsiteY23" fmla="*/ 764274 h 880328"/>
              <a:gd name="connsiteX24" fmla="*/ 2347415 w 2606723"/>
              <a:gd name="connsiteY24" fmla="*/ 791570 h 880328"/>
              <a:gd name="connsiteX25" fmla="*/ 2292824 w 2606723"/>
              <a:gd name="connsiteY25" fmla="*/ 805218 h 880328"/>
              <a:gd name="connsiteX26" fmla="*/ 2251881 w 2606723"/>
              <a:gd name="connsiteY26" fmla="*/ 818865 h 880328"/>
              <a:gd name="connsiteX27" fmla="*/ 2088108 w 2606723"/>
              <a:gd name="connsiteY27" fmla="*/ 832513 h 880328"/>
              <a:gd name="connsiteX28" fmla="*/ 2006221 w 2606723"/>
              <a:gd name="connsiteY28" fmla="*/ 846161 h 880328"/>
              <a:gd name="connsiteX29" fmla="*/ 1815153 w 2606723"/>
              <a:gd name="connsiteY29" fmla="*/ 873456 h 880328"/>
              <a:gd name="connsiteX30" fmla="*/ 1146412 w 2606723"/>
              <a:gd name="connsiteY30" fmla="*/ 859809 h 880328"/>
              <a:gd name="connsiteX31" fmla="*/ 859809 w 2606723"/>
              <a:gd name="connsiteY31" fmla="*/ 818865 h 880328"/>
              <a:gd name="connsiteX32" fmla="*/ 723332 w 2606723"/>
              <a:gd name="connsiteY32" fmla="*/ 764274 h 880328"/>
              <a:gd name="connsiteX33" fmla="*/ 655093 w 2606723"/>
              <a:gd name="connsiteY33" fmla="*/ 736979 h 880328"/>
              <a:gd name="connsiteX34" fmla="*/ 614150 w 2606723"/>
              <a:gd name="connsiteY34" fmla="*/ 723331 h 880328"/>
              <a:gd name="connsiteX35" fmla="*/ 504967 w 2606723"/>
              <a:gd name="connsiteY35" fmla="*/ 668740 h 880328"/>
              <a:gd name="connsiteX36" fmla="*/ 464024 w 2606723"/>
              <a:gd name="connsiteY36" fmla="*/ 655092 h 880328"/>
              <a:gd name="connsiteX37" fmla="*/ 423081 w 2606723"/>
              <a:gd name="connsiteY37" fmla="*/ 627797 h 880328"/>
              <a:gd name="connsiteX38" fmla="*/ 382138 w 2606723"/>
              <a:gd name="connsiteY38" fmla="*/ 614149 h 880328"/>
              <a:gd name="connsiteX39" fmla="*/ 300251 w 2606723"/>
              <a:gd name="connsiteY39" fmla="*/ 559558 h 880328"/>
              <a:gd name="connsiteX40" fmla="*/ 245660 w 2606723"/>
              <a:gd name="connsiteY40" fmla="*/ 477671 h 880328"/>
              <a:gd name="connsiteX41" fmla="*/ 218364 w 2606723"/>
              <a:gd name="connsiteY41" fmla="*/ 436728 h 880328"/>
              <a:gd name="connsiteX42" fmla="*/ 177421 w 2606723"/>
              <a:gd name="connsiteY42" fmla="*/ 354842 h 880328"/>
              <a:gd name="connsiteX43" fmla="*/ 163773 w 2606723"/>
              <a:gd name="connsiteY43" fmla="*/ 313898 h 880328"/>
              <a:gd name="connsiteX44" fmla="*/ 136478 w 2606723"/>
              <a:gd name="connsiteY44" fmla="*/ 259307 h 880328"/>
              <a:gd name="connsiteX45" fmla="*/ 109182 w 2606723"/>
              <a:gd name="connsiteY45" fmla="*/ 177421 h 880328"/>
              <a:gd name="connsiteX46" fmla="*/ 81887 w 2606723"/>
              <a:gd name="connsiteY46" fmla="*/ 136477 h 880328"/>
              <a:gd name="connsiteX47" fmla="*/ 54591 w 2606723"/>
              <a:gd name="connsiteY47" fmla="*/ 81886 h 8803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606723" h="880328">
                <a:moveTo>
                  <a:pt x="0" y="0"/>
                </a:moveTo>
                <a:cubicBezTo>
                  <a:pt x="4549" y="13648"/>
                  <a:pt x="3476" y="30771"/>
                  <a:pt x="13648" y="40943"/>
                </a:cubicBezTo>
                <a:cubicBezTo>
                  <a:pt x="30515" y="57810"/>
                  <a:pt x="84711" y="73729"/>
                  <a:pt x="109182" y="81886"/>
                </a:cubicBezTo>
                <a:lnTo>
                  <a:pt x="232012" y="163773"/>
                </a:lnTo>
                <a:cubicBezTo>
                  <a:pt x="245660" y="172872"/>
                  <a:pt x="261358" y="179469"/>
                  <a:pt x="272956" y="191068"/>
                </a:cubicBezTo>
                <a:cubicBezTo>
                  <a:pt x="303141" y="221253"/>
                  <a:pt x="316839" y="240305"/>
                  <a:pt x="354842" y="259307"/>
                </a:cubicBezTo>
                <a:cubicBezTo>
                  <a:pt x="367709" y="265741"/>
                  <a:pt x="383209" y="265969"/>
                  <a:pt x="395785" y="272955"/>
                </a:cubicBezTo>
                <a:cubicBezTo>
                  <a:pt x="424462" y="288887"/>
                  <a:pt x="450376" y="309349"/>
                  <a:pt x="477672" y="327546"/>
                </a:cubicBezTo>
                <a:cubicBezTo>
                  <a:pt x="491320" y="336645"/>
                  <a:pt x="507016" y="343244"/>
                  <a:pt x="518615" y="354842"/>
                </a:cubicBezTo>
                <a:cubicBezTo>
                  <a:pt x="532263" y="368490"/>
                  <a:pt x="541988" y="387798"/>
                  <a:pt x="559559" y="395785"/>
                </a:cubicBezTo>
                <a:cubicBezTo>
                  <a:pt x="593711" y="411308"/>
                  <a:pt x="633152" y="411217"/>
                  <a:pt x="668741" y="423080"/>
                </a:cubicBezTo>
                <a:lnTo>
                  <a:pt x="750627" y="450376"/>
                </a:lnTo>
                <a:cubicBezTo>
                  <a:pt x="764275" y="454925"/>
                  <a:pt x="779600" y="456044"/>
                  <a:pt x="791570" y="464024"/>
                </a:cubicBezTo>
                <a:cubicBezTo>
                  <a:pt x="805218" y="473122"/>
                  <a:pt x="817099" y="485714"/>
                  <a:pt x="832514" y="491319"/>
                </a:cubicBezTo>
                <a:cubicBezTo>
                  <a:pt x="832539" y="491328"/>
                  <a:pt x="968979" y="525435"/>
                  <a:pt x="996287" y="532262"/>
                </a:cubicBezTo>
                <a:cubicBezTo>
                  <a:pt x="1014484" y="536811"/>
                  <a:pt x="1033084" y="539978"/>
                  <a:pt x="1050878" y="545910"/>
                </a:cubicBezTo>
                <a:lnTo>
                  <a:pt x="1173708" y="586853"/>
                </a:lnTo>
                <a:cubicBezTo>
                  <a:pt x="1201780" y="596210"/>
                  <a:pt x="1240677" y="610340"/>
                  <a:pt x="1269242" y="614149"/>
                </a:cubicBezTo>
                <a:cubicBezTo>
                  <a:pt x="1319049" y="620790"/>
                  <a:pt x="1369325" y="623248"/>
                  <a:pt x="1419367" y="627797"/>
                </a:cubicBezTo>
                <a:cubicBezTo>
                  <a:pt x="1538189" y="667404"/>
                  <a:pt x="1471426" y="649183"/>
                  <a:pt x="1719618" y="655092"/>
                </a:cubicBezTo>
                <a:lnTo>
                  <a:pt x="2606723" y="668740"/>
                </a:lnTo>
                <a:cubicBezTo>
                  <a:pt x="2593075" y="677839"/>
                  <a:pt x="2580768" y="689374"/>
                  <a:pt x="2565779" y="696036"/>
                </a:cubicBezTo>
                <a:cubicBezTo>
                  <a:pt x="2539487" y="707721"/>
                  <a:pt x="2507832" y="707371"/>
                  <a:pt x="2483893" y="723331"/>
                </a:cubicBezTo>
                <a:cubicBezTo>
                  <a:pt x="2405208" y="775789"/>
                  <a:pt x="2481115" y="730371"/>
                  <a:pt x="2402006" y="764274"/>
                </a:cubicBezTo>
                <a:cubicBezTo>
                  <a:pt x="2383306" y="772288"/>
                  <a:pt x="2366465" y="784426"/>
                  <a:pt x="2347415" y="791570"/>
                </a:cubicBezTo>
                <a:cubicBezTo>
                  <a:pt x="2329852" y="798156"/>
                  <a:pt x="2310859" y="800065"/>
                  <a:pt x="2292824" y="805218"/>
                </a:cubicBezTo>
                <a:cubicBezTo>
                  <a:pt x="2278992" y="809170"/>
                  <a:pt x="2266141" y="816964"/>
                  <a:pt x="2251881" y="818865"/>
                </a:cubicBezTo>
                <a:cubicBezTo>
                  <a:pt x="2197581" y="826105"/>
                  <a:pt x="2142553" y="826463"/>
                  <a:pt x="2088108" y="832513"/>
                </a:cubicBezTo>
                <a:cubicBezTo>
                  <a:pt x="2060605" y="835569"/>
                  <a:pt x="2033615" y="842248"/>
                  <a:pt x="2006221" y="846161"/>
                </a:cubicBezTo>
                <a:cubicBezTo>
                  <a:pt x="1767056" y="880328"/>
                  <a:pt x="2010569" y="840888"/>
                  <a:pt x="1815153" y="873456"/>
                </a:cubicBezTo>
                <a:lnTo>
                  <a:pt x="1146412" y="859809"/>
                </a:lnTo>
                <a:cubicBezTo>
                  <a:pt x="1065206" y="857189"/>
                  <a:pt x="942027" y="851753"/>
                  <a:pt x="859809" y="818865"/>
                </a:cubicBezTo>
                <a:lnTo>
                  <a:pt x="723332" y="764274"/>
                </a:lnTo>
                <a:cubicBezTo>
                  <a:pt x="700586" y="755176"/>
                  <a:pt x="678334" y="744726"/>
                  <a:pt x="655093" y="736979"/>
                </a:cubicBezTo>
                <a:cubicBezTo>
                  <a:pt x="641445" y="732430"/>
                  <a:pt x="627246" y="729284"/>
                  <a:pt x="614150" y="723331"/>
                </a:cubicBezTo>
                <a:cubicBezTo>
                  <a:pt x="577107" y="706493"/>
                  <a:pt x="543569" y="681608"/>
                  <a:pt x="504967" y="668740"/>
                </a:cubicBezTo>
                <a:cubicBezTo>
                  <a:pt x="491319" y="664191"/>
                  <a:pt x="476891" y="661526"/>
                  <a:pt x="464024" y="655092"/>
                </a:cubicBezTo>
                <a:cubicBezTo>
                  <a:pt x="449353" y="647757"/>
                  <a:pt x="437752" y="635132"/>
                  <a:pt x="423081" y="627797"/>
                </a:cubicBezTo>
                <a:cubicBezTo>
                  <a:pt x="410214" y="621363"/>
                  <a:pt x="394714" y="621135"/>
                  <a:pt x="382138" y="614149"/>
                </a:cubicBezTo>
                <a:cubicBezTo>
                  <a:pt x="353461" y="598217"/>
                  <a:pt x="300251" y="559558"/>
                  <a:pt x="300251" y="559558"/>
                </a:cubicBezTo>
                <a:lnTo>
                  <a:pt x="245660" y="477671"/>
                </a:lnTo>
                <a:lnTo>
                  <a:pt x="218364" y="436728"/>
                </a:lnTo>
                <a:cubicBezTo>
                  <a:pt x="184063" y="333821"/>
                  <a:pt x="230332" y="460663"/>
                  <a:pt x="177421" y="354842"/>
                </a:cubicBezTo>
                <a:cubicBezTo>
                  <a:pt x="170987" y="341975"/>
                  <a:pt x="169440" y="327121"/>
                  <a:pt x="163773" y="313898"/>
                </a:cubicBezTo>
                <a:cubicBezTo>
                  <a:pt x="155759" y="295198"/>
                  <a:pt x="144034" y="278197"/>
                  <a:pt x="136478" y="259307"/>
                </a:cubicBezTo>
                <a:cubicBezTo>
                  <a:pt x="125792" y="232593"/>
                  <a:pt x="125141" y="201361"/>
                  <a:pt x="109182" y="177421"/>
                </a:cubicBezTo>
                <a:cubicBezTo>
                  <a:pt x="100084" y="163773"/>
                  <a:pt x="89222" y="151148"/>
                  <a:pt x="81887" y="136477"/>
                </a:cubicBezTo>
                <a:cubicBezTo>
                  <a:pt x="50524" y="73750"/>
                  <a:pt x="85424" y="112719"/>
                  <a:pt x="54591" y="81886"/>
                </a:cubicBezTo>
              </a:path>
            </a:pathLst>
          </a:cu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4" name="Freeform 23"/>
          <p:cNvSpPr/>
          <p:nvPr/>
        </p:nvSpPr>
        <p:spPr>
          <a:xfrm>
            <a:off x="5360988" y="3606800"/>
            <a:ext cx="1341437" cy="187325"/>
          </a:xfrm>
          <a:custGeom>
            <a:avLst/>
            <a:gdLst>
              <a:gd name="connsiteX0" fmla="*/ 2275 w 1340487"/>
              <a:gd name="connsiteY0" fmla="*/ 118347 h 186586"/>
              <a:gd name="connsiteX1" fmla="*/ 56866 w 1340487"/>
              <a:gd name="connsiteY1" fmla="*/ 104699 h 186586"/>
              <a:gd name="connsiteX2" fmla="*/ 179696 w 1340487"/>
              <a:gd name="connsiteY2" fmla="*/ 63756 h 186586"/>
              <a:gd name="connsiteX3" fmla="*/ 261583 w 1340487"/>
              <a:gd name="connsiteY3" fmla="*/ 36460 h 186586"/>
              <a:gd name="connsiteX4" fmla="*/ 657368 w 1340487"/>
              <a:gd name="connsiteY4" fmla="*/ 22812 h 186586"/>
              <a:gd name="connsiteX5" fmla="*/ 725606 w 1340487"/>
              <a:gd name="connsiteY5" fmla="*/ 9165 h 186586"/>
              <a:gd name="connsiteX6" fmla="*/ 1094096 w 1340487"/>
              <a:gd name="connsiteY6" fmla="*/ 36460 h 186586"/>
              <a:gd name="connsiteX7" fmla="*/ 1175983 w 1340487"/>
              <a:gd name="connsiteY7" fmla="*/ 63756 h 186586"/>
              <a:gd name="connsiteX8" fmla="*/ 1216926 w 1340487"/>
              <a:gd name="connsiteY8" fmla="*/ 77404 h 186586"/>
              <a:gd name="connsiteX9" fmla="*/ 1339756 w 1340487"/>
              <a:gd name="connsiteY9" fmla="*/ 145642 h 186586"/>
              <a:gd name="connsiteX10" fmla="*/ 1326108 w 1340487"/>
              <a:gd name="connsiteY10" fmla="*/ 186586 h 186586"/>
              <a:gd name="connsiteX11" fmla="*/ 70514 w 1340487"/>
              <a:gd name="connsiteY11" fmla="*/ 159290 h 186586"/>
              <a:gd name="connsiteX12" fmla="*/ 2275 w 1340487"/>
              <a:gd name="connsiteY12" fmla="*/ 118347 h 186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340487" h="186586">
                <a:moveTo>
                  <a:pt x="2275" y="118347"/>
                </a:moveTo>
                <a:cubicBezTo>
                  <a:pt x="0" y="109248"/>
                  <a:pt x="38900" y="110089"/>
                  <a:pt x="56866" y="104699"/>
                </a:cubicBezTo>
                <a:cubicBezTo>
                  <a:pt x="56913" y="104685"/>
                  <a:pt x="159201" y="70588"/>
                  <a:pt x="179696" y="63756"/>
                </a:cubicBezTo>
                <a:cubicBezTo>
                  <a:pt x="179698" y="63755"/>
                  <a:pt x="261582" y="36460"/>
                  <a:pt x="261583" y="36460"/>
                </a:cubicBezTo>
                <a:lnTo>
                  <a:pt x="657368" y="22812"/>
                </a:lnTo>
                <a:cubicBezTo>
                  <a:pt x="680114" y="18263"/>
                  <a:pt x="702410" y="9165"/>
                  <a:pt x="725606" y="9165"/>
                </a:cubicBezTo>
                <a:cubicBezTo>
                  <a:pt x="864686" y="9165"/>
                  <a:pt x="972566" y="0"/>
                  <a:pt x="1094096" y="36460"/>
                </a:cubicBezTo>
                <a:cubicBezTo>
                  <a:pt x="1121655" y="44728"/>
                  <a:pt x="1148687" y="54657"/>
                  <a:pt x="1175983" y="63756"/>
                </a:cubicBezTo>
                <a:cubicBezTo>
                  <a:pt x="1189631" y="68305"/>
                  <a:pt x="1204956" y="69424"/>
                  <a:pt x="1216926" y="77404"/>
                </a:cubicBezTo>
                <a:cubicBezTo>
                  <a:pt x="1310782" y="139975"/>
                  <a:pt x="1267690" y="121622"/>
                  <a:pt x="1339756" y="145642"/>
                </a:cubicBezTo>
                <a:cubicBezTo>
                  <a:pt x="1335207" y="159290"/>
                  <a:pt x="1340487" y="186137"/>
                  <a:pt x="1326108" y="186586"/>
                </a:cubicBezTo>
                <a:lnTo>
                  <a:pt x="70514" y="159290"/>
                </a:lnTo>
                <a:cubicBezTo>
                  <a:pt x="19921" y="142425"/>
                  <a:pt x="4550" y="127446"/>
                  <a:pt x="2275" y="118347"/>
                </a:cubicBez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5" name="Freeform 24"/>
          <p:cNvSpPr/>
          <p:nvPr/>
        </p:nvSpPr>
        <p:spPr>
          <a:xfrm>
            <a:off x="7697788" y="3843338"/>
            <a:ext cx="436562" cy="169862"/>
          </a:xfrm>
          <a:custGeom>
            <a:avLst/>
            <a:gdLst>
              <a:gd name="connsiteX0" fmla="*/ 0 w 436729"/>
              <a:gd name="connsiteY0" fmla="*/ 73511 h 169046"/>
              <a:gd name="connsiteX1" fmla="*/ 40944 w 436729"/>
              <a:gd name="connsiteY1" fmla="*/ 87159 h 169046"/>
              <a:gd name="connsiteX2" fmla="*/ 136478 w 436729"/>
              <a:gd name="connsiteY2" fmla="*/ 73511 h 169046"/>
              <a:gd name="connsiteX3" fmla="*/ 232012 w 436729"/>
              <a:gd name="connsiteY3" fmla="*/ 46216 h 169046"/>
              <a:gd name="connsiteX4" fmla="*/ 436729 w 436729"/>
              <a:gd name="connsiteY4" fmla="*/ 114455 h 169046"/>
              <a:gd name="connsiteX5" fmla="*/ 423081 w 436729"/>
              <a:gd name="connsiteY5" fmla="*/ 169046 h 169046"/>
              <a:gd name="connsiteX6" fmla="*/ 232012 w 436729"/>
              <a:gd name="connsiteY6" fmla="*/ 155398 h 169046"/>
              <a:gd name="connsiteX7" fmla="*/ 150126 w 436729"/>
              <a:gd name="connsiteY7" fmla="*/ 128103 h 169046"/>
              <a:gd name="connsiteX8" fmla="*/ 109182 w 436729"/>
              <a:gd name="connsiteY8" fmla="*/ 114455 h 169046"/>
              <a:gd name="connsiteX9" fmla="*/ 54591 w 436729"/>
              <a:gd name="connsiteY9" fmla="*/ 87159 h 1690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36729" h="169046">
                <a:moveTo>
                  <a:pt x="0" y="73511"/>
                </a:moveTo>
                <a:cubicBezTo>
                  <a:pt x="13648" y="78060"/>
                  <a:pt x="26558" y="87159"/>
                  <a:pt x="40944" y="87159"/>
                </a:cubicBezTo>
                <a:cubicBezTo>
                  <a:pt x="73112" y="87159"/>
                  <a:pt x="104829" y="79265"/>
                  <a:pt x="136478" y="73511"/>
                </a:cubicBezTo>
                <a:cubicBezTo>
                  <a:pt x="174186" y="66655"/>
                  <a:pt x="196927" y="57911"/>
                  <a:pt x="232012" y="46216"/>
                </a:cubicBezTo>
                <a:cubicBezTo>
                  <a:pt x="342612" y="54116"/>
                  <a:pt x="436729" y="0"/>
                  <a:pt x="436729" y="114455"/>
                </a:cubicBezTo>
                <a:cubicBezTo>
                  <a:pt x="436729" y="133212"/>
                  <a:pt x="427630" y="150849"/>
                  <a:pt x="423081" y="169046"/>
                </a:cubicBezTo>
                <a:cubicBezTo>
                  <a:pt x="359391" y="164497"/>
                  <a:pt x="295158" y="164870"/>
                  <a:pt x="232012" y="155398"/>
                </a:cubicBezTo>
                <a:cubicBezTo>
                  <a:pt x="203559" y="151130"/>
                  <a:pt x="177421" y="137201"/>
                  <a:pt x="150126" y="128103"/>
                </a:cubicBezTo>
                <a:lnTo>
                  <a:pt x="109182" y="114455"/>
                </a:lnTo>
                <a:cubicBezTo>
                  <a:pt x="64454" y="84635"/>
                  <a:pt x="84642" y="87159"/>
                  <a:pt x="54591" y="87159"/>
                </a:cubicBezTo>
              </a:path>
            </a:pathLst>
          </a:cu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6" name="Freeform 25"/>
          <p:cNvSpPr/>
          <p:nvPr/>
        </p:nvSpPr>
        <p:spPr>
          <a:xfrm>
            <a:off x="981075" y="2484438"/>
            <a:ext cx="2362200" cy="546100"/>
          </a:xfrm>
          <a:custGeom>
            <a:avLst/>
            <a:gdLst>
              <a:gd name="connsiteX0" fmla="*/ 2275 w 2363337"/>
              <a:gd name="connsiteY0" fmla="*/ 95534 h 545910"/>
              <a:gd name="connsiteX1" fmla="*/ 43218 w 2363337"/>
              <a:gd name="connsiteY1" fmla="*/ 109182 h 545910"/>
              <a:gd name="connsiteX2" fmla="*/ 138752 w 2363337"/>
              <a:gd name="connsiteY2" fmla="*/ 54591 h 545910"/>
              <a:gd name="connsiteX3" fmla="*/ 247935 w 2363337"/>
              <a:gd name="connsiteY3" fmla="*/ 27295 h 545910"/>
              <a:gd name="connsiteX4" fmla="*/ 575481 w 2363337"/>
              <a:gd name="connsiteY4" fmla="*/ 13647 h 545910"/>
              <a:gd name="connsiteX5" fmla="*/ 848436 w 2363337"/>
              <a:gd name="connsiteY5" fmla="*/ 27295 h 545910"/>
              <a:gd name="connsiteX6" fmla="*/ 1094096 w 2363337"/>
              <a:gd name="connsiteY6" fmla="*/ 0 h 545910"/>
              <a:gd name="connsiteX7" fmla="*/ 1407994 w 2363337"/>
              <a:gd name="connsiteY7" fmla="*/ 13647 h 545910"/>
              <a:gd name="connsiteX8" fmla="*/ 1544472 w 2363337"/>
              <a:gd name="connsiteY8" fmla="*/ 54591 h 545910"/>
              <a:gd name="connsiteX9" fmla="*/ 1667302 w 2363337"/>
              <a:gd name="connsiteY9" fmla="*/ 95534 h 545910"/>
              <a:gd name="connsiteX10" fmla="*/ 1708245 w 2363337"/>
              <a:gd name="connsiteY10" fmla="*/ 109182 h 545910"/>
              <a:gd name="connsiteX11" fmla="*/ 1749188 w 2363337"/>
              <a:gd name="connsiteY11" fmla="*/ 122829 h 545910"/>
              <a:gd name="connsiteX12" fmla="*/ 1885666 w 2363337"/>
              <a:gd name="connsiteY12" fmla="*/ 204716 h 545910"/>
              <a:gd name="connsiteX13" fmla="*/ 1926609 w 2363337"/>
              <a:gd name="connsiteY13" fmla="*/ 232011 h 545910"/>
              <a:gd name="connsiteX14" fmla="*/ 2008496 w 2363337"/>
              <a:gd name="connsiteY14" fmla="*/ 259307 h 545910"/>
              <a:gd name="connsiteX15" fmla="*/ 2049439 w 2363337"/>
              <a:gd name="connsiteY15" fmla="*/ 272955 h 545910"/>
              <a:gd name="connsiteX16" fmla="*/ 2131326 w 2363337"/>
              <a:gd name="connsiteY16" fmla="*/ 354841 h 545910"/>
              <a:gd name="connsiteX17" fmla="*/ 2185917 w 2363337"/>
              <a:gd name="connsiteY17" fmla="*/ 395785 h 545910"/>
              <a:gd name="connsiteX18" fmla="*/ 2267803 w 2363337"/>
              <a:gd name="connsiteY18" fmla="*/ 423080 h 545910"/>
              <a:gd name="connsiteX19" fmla="*/ 2308746 w 2363337"/>
              <a:gd name="connsiteY19" fmla="*/ 464023 h 545910"/>
              <a:gd name="connsiteX20" fmla="*/ 2322394 w 2363337"/>
              <a:gd name="connsiteY20" fmla="*/ 504967 h 545910"/>
              <a:gd name="connsiteX21" fmla="*/ 2363337 w 2363337"/>
              <a:gd name="connsiteY21" fmla="*/ 518614 h 545910"/>
              <a:gd name="connsiteX22" fmla="*/ 2322394 w 2363337"/>
              <a:gd name="connsiteY22" fmla="*/ 545910 h 545910"/>
              <a:gd name="connsiteX23" fmla="*/ 2240508 w 2363337"/>
              <a:gd name="connsiteY23" fmla="*/ 518614 h 545910"/>
              <a:gd name="connsiteX24" fmla="*/ 2185917 w 2363337"/>
              <a:gd name="connsiteY24" fmla="*/ 504967 h 545910"/>
              <a:gd name="connsiteX25" fmla="*/ 2144973 w 2363337"/>
              <a:gd name="connsiteY25" fmla="*/ 491319 h 545910"/>
              <a:gd name="connsiteX26" fmla="*/ 2076735 w 2363337"/>
              <a:gd name="connsiteY26" fmla="*/ 477671 h 545910"/>
              <a:gd name="connsiteX27" fmla="*/ 2035791 w 2363337"/>
              <a:gd name="connsiteY27" fmla="*/ 464023 h 545910"/>
              <a:gd name="connsiteX28" fmla="*/ 1981200 w 2363337"/>
              <a:gd name="connsiteY28" fmla="*/ 450376 h 545910"/>
              <a:gd name="connsiteX29" fmla="*/ 1940257 w 2363337"/>
              <a:gd name="connsiteY29" fmla="*/ 436728 h 545910"/>
              <a:gd name="connsiteX30" fmla="*/ 1817427 w 2363337"/>
              <a:gd name="connsiteY30" fmla="*/ 409432 h 545910"/>
              <a:gd name="connsiteX31" fmla="*/ 1776484 w 2363337"/>
              <a:gd name="connsiteY31" fmla="*/ 395785 h 545910"/>
              <a:gd name="connsiteX32" fmla="*/ 1735540 w 2363337"/>
              <a:gd name="connsiteY32" fmla="*/ 368489 h 545910"/>
              <a:gd name="connsiteX33" fmla="*/ 1640006 w 2363337"/>
              <a:gd name="connsiteY33" fmla="*/ 341194 h 545910"/>
              <a:gd name="connsiteX34" fmla="*/ 1599063 w 2363337"/>
              <a:gd name="connsiteY34" fmla="*/ 327546 h 545910"/>
              <a:gd name="connsiteX35" fmla="*/ 1476233 w 2363337"/>
              <a:gd name="connsiteY35" fmla="*/ 300250 h 545910"/>
              <a:gd name="connsiteX36" fmla="*/ 1189630 w 2363337"/>
              <a:gd name="connsiteY36" fmla="*/ 272955 h 545910"/>
              <a:gd name="connsiteX37" fmla="*/ 1148687 w 2363337"/>
              <a:gd name="connsiteY37" fmla="*/ 259307 h 545910"/>
              <a:gd name="connsiteX38" fmla="*/ 984914 w 2363337"/>
              <a:gd name="connsiteY38" fmla="*/ 232011 h 545910"/>
              <a:gd name="connsiteX39" fmla="*/ 152400 w 2363337"/>
              <a:gd name="connsiteY39" fmla="*/ 218364 h 545910"/>
              <a:gd name="connsiteX40" fmla="*/ 70514 w 2363337"/>
              <a:gd name="connsiteY40" fmla="*/ 191068 h 545910"/>
              <a:gd name="connsiteX41" fmla="*/ 29570 w 2363337"/>
              <a:gd name="connsiteY41" fmla="*/ 177420 h 545910"/>
              <a:gd name="connsiteX42" fmla="*/ 2275 w 2363337"/>
              <a:gd name="connsiteY42" fmla="*/ 95534 h 545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2363337" h="545910">
                <a:moveTo>
                  <a:pt x="2275" y="95534"/>
                </a:moveTo>
                <a:cubicBezTo>
                  <a:pt x="4550" y="84161"/>
                  <a:pt x="28977" y="111217"/>
                  <a:pt x="43218" y="109182"/>
                </a:cubicBezTo>
                <a:cubicBezTo>
                  <a:pt x="98958" y="101219"/>
                  <a:pt x="91783" y="71671"/>
                  <a:pt x="138752" y="54591"/>
                </a:cubicBezTo>
                <a:cubicBezTo>
                  <a:pt x="174008" y="41771"/>
                  <a:pt x="210453" y="28857"/>
                  <a:pt x="247935" y="27295"/>
                </a:cubicBezTo>
                <a:lnTo>
                  <a:pt x="575481" y="13647"/>
                </a:lnTo>
                <a:cubicBezTo>
                  <a:pt x="666466" y="18196"/>
                  <a:pt x="757337" y="27295"/>
                  <a:pt x="848436" y="27295"/>
                </a:cubicBezTo>
                <a:cubicBezTo>
                  <a:pt x="944103" y="27295"/>
                  <a:pt x="1006508" y="14597"/>
                  <a:pt x="1094096" y="0"/>
                </a:cubicBezTo>
                <a:cubicBezTo>
                  <a:pt x="1198729" y="4549"/>
                  <a:pt x="1303549" y="5910"/>
                  <a:pt x="1407994" y="13647"/>
                </a:cubicBezTo>
                <a:cubicBezTo>
                  <a:pt x="1434513" y="15611"/>
                  <a:pt x="1530669" y="49990"/>
                  <a:pt x="1544472" y="54591"/>
                </a:cubicBezTo>
                <a:lnTo>
                  <a:pt x="1667302" y="95534"/>
                </a:lnTo>
                <a:lnTo>
                  <a:pt x="1708245" y="109182"/>
                </a:lnTo>
                <a:lnTo>
                  <a:pt x="1749188" y="122829"/>
                </a:lnTo>
                <a:cubicBezTo>
                  <a:pt x="1949501" y="256370"/>
                  <a:pt x="1738787" y="120785"/>
                  <a:pt x="1885666" y="204716"/>
                </a:cubicBezTo>
                <a:cubicBezTo>
                  <a:pt x="1899907" y="212854"/>
                  <a:pt x="1911620" y="225349"/>
                  <a:pt x="1926609" y="232011"/>
                </a:cubicBezTo>
                <a:cubicBezTo>
                  <a:pt x="1952901" y="243696"/>
                  <a:pt x="1981200" y="250208"/>
                  <a:pt x="2008496" y="259307"/>
                </a:cubicBezTo>
                <a:lnTo>
                  <a:pt x="2049439" y="272955"/>
                </a:lnTo>
                <a:cubicBezTo>
                  <a:pt x="2106613" y="349187"/>
                  <a:pt x="2066848" y="308786"/>
                  <a:pt x="2131326" y="354841"/>
                </a:cubicBezTo>
                <a:cubicBezTo>
                  <a:pt x="2149836" y="368062"/>
                  <a:pt x="2165572" y="385612"/>
                  <a:pt x="2185917" y="395785"/>
                </a:cubicBezTo>
                <a:cubicBezTo>
                  <a:pt x="2211651" y="408652"/>
                  <a:pt x="2267803" y="423080"/>
                  <a:pt x="2267803" y="423080"/>
                </a:cubicBezTo>
                <a:cubicBezTo>
                  <a:pt x="2281451" y="436728"/>
                  <a:pt x="2298040" y="447964"/>
                  <a:pt x="2308746" y="464023"/>
                </a:cubicBezTo>
                <a:cubicBezTo>
                  <a:pt x="2316726" y="475993"/>
                  <a:pt x="2312221" y="494794"/>
                  <a:pt x="2322394" y="504967"/>
                </a:cubicBezTo>
                <a:cubicBezTo>
                  <a:pt x="2332566" y="515139"/>
                  <a:pt x="2349689" y="514065"/>
                  <a:pt x="2363337" y="518614"/>
                </a:cubicBezTo>
                <a:cubicBezTo>
                  <a:pt x="2349689" y="527713"/>
                  <a:pt x="2338797" y="545910"/>
                  <a:pt x="2322394" y="545910"/>
                </a:cubicBezTo>
                <a:cubicBezTo>
                  <a:pt x="2293622" y="545910"/>
                  <a:pt x="2268421" y="525592"/>
                  <a:pt x="2240508" y="518614"/>
                </a:cubicBezTo>
                <a:cubicBezTo>
                  <a:pt x="2222311" y="514065"/>
                  <a:pt x="2203952" y="510120"/>
                  <a:pt x="2185917" y="504967"/>
                </a:cubicBezTo>
                <a:cubicBezTo>
                  <a:pt x="2172084" y="501015"/>
                  <a:pt x="2158930" y="494808"/>
                  <a:pt x="2144973" y="491319"/>
                </a:cubicBezTo>
                <a:cubicBezTo>
                  <a:pt x="2122469" y="485693"/>
                  <a:pt x="2099239" y="483297"/>
                  <a:pt x="2076735" y="477671"/>
                </a:cubicBezTo>
                <a:cubicBezTo>
                  <a:pt x="2062778" y="474182"/>
                  <a:pt x="2049624" y="467975"/>
                  <a:pt x="2035791" y="464023"/>
                </a:cubicBezTo>
                <a:cubicBezTo>
                  <a:pt x="2017756" y="458870"/>
                  <a:pt x="1999235" y="455529"/>
                  <a:pt x="1981200" y="450376"/>
                </a:cubicBezTo>
                <a:cubicBezTo>
                  <a:pt x="1967368" y="446424"/>
                  <a:pt x="1954089" y="440680"/>
                  <a:pt x="1940257" y="436728"/>
                </a:cubicBezTo>
                <a:cubicBezTo>
                  <a:pt x="1842210" y="408714"/>
                  <a:pt x="1929970" y="437567"/>
                  <a:pt x="1817427" y="409432"/>
                </a:cubicBezTo>
                <a:cubicBezTo>
                  <a:pt x="1803471" y="405943"/>
                  <a:pt x="1790132" y="400334"/>
                  <a:pt x="1776484" y="395785"/>
                </a:cubicBezTo>
                <a:cubicBezTo>
                  <a:pt x="1762836" y="386686"/>
                  <a:pt x="1750211" y="375825"/>
                  <a:pt x="1735540" y="368489"/>
                </a:cubicBezTo>
                <a:cubicBezTo>
                  <a:pt x="1713720" y="357579"/>
                  <a:pt x="1660419" y="347026"/>
                  <a:pt x="1640006" y="341194"/>
                </a:cubicBezTo>
                <a:cubicBezTo>
                  <a:pt x="1626174" y="337242"/>
                  <a:pt x="1612895" y="331498"/>
                  <a:pt x="1599063" y="327546"/>
                </a:cubicBezTo>
                <a:cubicBezTo>
                  <a:pt x="1569263" y="319031"/>
                  <a:pt x="1504375" y="304270"/>
                  <a:pt x="1476233" y="300250"/>
                </a:cubicBezTo>
                <a:cubicBezTo>
                  <a:pt x="1393522" y="288434"/>
                  <a:pt x="1268708" y="279545"/>
                  <a:pt x="1189630" y="272955"/>
                </a:cubicBezTo>
                <a:cubicBezTo>
                  <a:pt x="1175982" y="268406"/>
                  <a:pt x="1162519" y="263259"/>
                  <a:pt x="1148687" y="259307"/>
                </a:cubicBezTo>
                <a:cubicBezTo>
                  <a:pt x="1095501" y="244111"/>
                  <a:pt x="1040385" y="233619"/>
                  <a:pt x="984914" y="232011"/>
                </a:cubicBezTo>
                <a:cubicBezTo>
                  <a:pt x="707489" y="223970"/>
                  <a:pt x="429905" y="222913"/>
                  <a:pt x="152400" y="218364"/>
                </a:cubicBezTo>
                <a:lnTo>
                  <a:pt x="70514" y="191068"/>
                </a:lnTo>
                <a:lnTo>
                  <a:pt x="29570" y="177420"/>
                </a:lnTo>
                <a:cubicBezTo>
                  <a:pt x="13046" y="127846"/>
                  <a:pt x="0" y="106907"/>
                  <a:pt x="2275" y="95534"/>
                </a:cubicBez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7" name="Rectangle 26"/>
          <p:cNvSpPr/>
          <p:nvPr/>
        </p:nvSpPr>
        <p:spPr>
          <a:xfrm>
            <a:off x="971550" y="4797425"/>
            <a:ext cx="7200900" cy="6477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8" name="Freeform 27"/>
          <p:cNvSpPr/>
          <p:nvPr/>
        </p:nvSpPr>
        <p:spPr>
          <a:xfrm>
            <a:off x="971550" y="4284663"/>
            <a:ext cx="4992688" cy="506412"/>
          </a:xfrm>
          <a:custGeom>
            <a:avLst/>
            <a:gdLst>
              <a:gd name="connsiteX0" fmla="*/ 84161 w 5092890"/>
              <a:gd name="connsiteY0" fmla="*/ 259307 h 504967"/>
              <a:gd name="connsiteX1" fmla="*/ 616424 w 5092890"/>
              <a:gd name="connsiteY1" fmla="*/ 245660 h 504967"/>
              <a:gd name="connsiteX2" fmla="*/ 725606 w 5092890"/>
              <a:gd name="connsiteY2" fmla="*/ 232012 h 504967"/>
              <a:gd name="connsiteX3" fmla="*/ 875731 w 5092890"/>
              <a:gd name="connsiteY3" fmla="*/ 218364 h 504967"/>
              <a:gd name="connsiteX4" fmla="*/ 916675 w 5092890"/>
              <a:gd name="connsiteY4" fmla="*/ 204716 h 504967"/>
              <a:gd name="connsiteX5" fmla="*/ 1053152 w 5092890"/>
              <a:gd name="connsiteY5" fmla="*/ 163773 h 504967"/>
              <a:gd name="connsiteX6" fmla="*/ 1175982 w 5092890"/>
              <a:gd name="connsiteY6" fmla="*/ 122830 h 504967"/>
              <a:gd name="connsiteX7" fmla="*/ 1216925 w 5092890"/>
              <a:gd name="connsiteY7" fmla="*/ 95534 h 504967"/>
              <a:gd name="connsiteX8" fmla="*/ 1448937 w 5092890"/>
              <a:gd name="connsiteY8" fmla="*/ 68239 h 504967"/>
              <a:gd name="connsiteX9" fmla="*/ 1667302 w 5092890"/>
              <a:gd name="connsiteY9" fmla="*/ 40943 h 504967"/>
              <a:gd name="connsiteX10" fmla="*/ 1981200 w 5092890"/>
              <a:gd name="connsiteY10" fmla="*/ 27296 h 504967"/>
              <a:gd name="connsiteX11" fmla="*/ 2172269 w 5092890"/>
              <a:gd name="connsiteY11" fmla="*/ 13648 h 504967"/>
              <a:gd name="connsiteX12" fmla="*/ 2445224 w 5092890"/>
              <a:gd name="connsiteY12" fmla="*/ 0 h 504967"/>
              <a:gd name="connsiteX13" fmla="*/ 2827361 w 5092890"/>
              <a:gd name="connsiteY13" fmla="*/ 13648 h 504967"/>
              <a:gd name="connsiteX14" fmla="*/ 2977487 w 5092890"/>
              <a:gd name="connsiteY14" fmla="*/ 27296 h 504967"/>
              <a:gd name="connsiteX15" fmla="*/ 3455158 w 5092890"/>
              <a:gd name="connsiteY15" fmla="*/ 40943 h 504967"/>
              <a:gd name="connsiteX16" fmla="*/ 3577988 w 5092890"/>
              <a:gd name="connsiteY16" fmla="*/ 68239 h 504967"/>
              <a:gd name="connsiteX17" fmla="*/ 3618931 w 5092890"/>
              <a:gd name="connsiteY17" fmla="*/ 81887 h 504967"/>
              <a:gd name="connsiteX18" fmla="*/ 3796352 w 5092890"/>
              <a:gd name="connsiteY18" fmla="*/ 95534 h 504967"/>
              <a:gd name="connsiteX19" fmla="*/ 3850943 w 5092890"/>
              <a:gd name="connsiteY19" fmla="*/ 109182 h 504967"/>
              <a:gd name="connsiteX20" fmla="*/ 3891887 w 5092890"/>
              <a:gd name="connsiteY20" fmla="*/ 122830 h 504967"/>
              <a:gd name="connsiteX21" fmla="*/ 4001069 w 5092890"/>
              <a:gd name="connsiteY21" fmla="*/ 150125 h 504967"/>
              <a:gd name="connsiteX22" fmla="*/ 4055660 w 5092890"/>
              <a:gd name="connsiteY22" fmla="*/ 177421 h 504967"/>
              <a:gd name="connsiteX23" fmla="*/ 4205785 w 5092890"/>
              <a:gd name="connsiteY23" fmla="*/ 218364 h 504967"/>
              <a:gd name="connsiteX24" fmla="*/ 4274024 w 5092890"/>
              <a:gd name="connsiteY24" fmla="*/ 245660 h 504967"/>
              <a:gd name="connsiteX25" fmla="*/ 4342263 w 5092890"/>
              <a:gd name="connsiteY25" fmla="*/ 259307 h 504967"/>
              <a:gd name="connsiteX26" fmla="*/ 4396854 w 5092890"/>
              <a:gd name="connsiteY26" fmla="*/ 272955 h 504967"/>
              <a:gd name="connsiteX27" fmla="*/ 4465093 w 5092890"/>
              <a:gd name="connsiteY27" fmla="*/ 286603 h 504967"/>
              <a:gd name="connsiteX28" fmla="*/ 4546979 w 5092890"/>
              <a:gd name="connsiteY28" fmla="*/ 313899 h 504967"/>
              <a:gd name="connsiteX29" fmla="*/ 4710752 w 5092890"/>
              <a:gd name="connsiteY29" fmla="*/ 341194 h 504967"/>
              <a:gd name="connsiteX30" fmla="*/ 4833582 w 5092890"/>
              <a:gd name="connsiteY30" fmla="*/ 382137 h 504967"/>
              <a:gd name="connsiteX31" fmla="*/ 4915469 w 5092890"/>
              <a:gd name="connsiteY31" fmla="*/ 409433 h 504967"/>
              <a:gd name="connsiteX32" fmla="*/ 4970060 w 5092890"/>
              <a:gd name="connsiteY32" fmla="*/ 423081 h 504967"/>
              <a:gd name="connsiteX33" fmla="*/ 5011003 w 5092890"/>
              <a:gd name="connsiteY33" fmla="*/ 450376 h 504967"/>
              <a:gd name="connsiteX34" fmla="*/ 5092890 w 5092890"/>
              <a:gd name="connsiteY34" fmla="*/ 477672 h 504967"/>
              <a:gd name="connsiteX35" fmla="*/ 4997355 w 5092890"/>
              <a:gd name="connsiteY35" fmla="*/ 504967 h 504967"/>
              <a:gd name="connsiteX36" fmla="*/ 4942764 w 5092890"/>
              <a:gd name="connsiteY36" fmla="*/ 491319 h 504967"/>
              <a:gd name="connsiteX37" fmla="*/ 4792639 w 5092890"/>
              <a:gd name="connsiteY37" fmla="*/ 477672 h 504967"/>
              <a:gd name="connsiteX38" fmla="*/ 4683457 w 5092890"/>
              <a:gd name="connsiteY38" fmla="*/ 464024 h 504967"/>
              <a:gd name="connsiteX39" fmla="*/ 4574275 w 5092890"/>
              <a:gd name="connsiteY39" fmla="*/ 436728 h 504967"/>
              <a:gd name="connsiteX40" fmla="*/ 4424149 w 5092890"/>
              <a:gd name="connsiteY40" fmla="*/ 423081 h 504967"/>
              <a:gd name="connsiteX41" fmla="*/ 3577988 w 5092890"/>
              <a:gd name="connsiteY41" fmla="*/ 395785 h 504967"/>
              <a:gd name="connsiteX42" fmla="*/ 2581702 w 5092890"/>
              <a:gd name="connsiteY42" fmla="*/ 382137 h 504967"/>
              <a:gd name="connsiteX43" fmla="*/ 2486167 w 5092890"/>
              <a:gd name="connsiteY43" fmla="*/ 368490 h 504967"/>
              <a:gd name="connsiteX44" fmla="*/ 1517176 w 5092890"/>
              <a:gd name="connsiteY44" fmla="*/ 368490 h 504967"/>
              <a:gd name="connsiteX45" fmla="*/ 1435290 w 5092890"/>
              <a:gd name="connsiteY45" fmla="*/ 382137 h 504967"/>
              <a:gd name="connsiteX46" fmla="*/ 1394346 w 5092890"/>
              <a:gd name="connsiteY46" fmla="*/ 395785 h 504967"/>
              <a:gd name="connsiteX47" fmla="*/ 998561 w 5092890"/>
              <a:gd name="connsiteY47" fmla="*/ 382137 h 504967"/>
              <a:gd name="connsiteX48" fmla="*/ 862084 w 5092890"/>
              <a:gd name="connsiteY48" fmla="*/ 354842 h 504967"/>
              <a:gd name="connsiteX49" fmla="*/ 807493 w 5092890"/>
              <a:gd name="connsiteY49" fmla="*/ 341194 h 504967"/>
              <a:gd name="connsiteX50" fmla="*/ 370764 w 5092890"/>
              <a:gd name="connsiteY50" fmla="*/ 354842 h 504967"/>
              <a:gd name="connsiteX51" fmla="*/ 288878 w 5092890"/>
              <a:gd name="connsiteY51" fmla="*/ 368490 h 504967"/>
              <a:gd name="connsiteX52" fmla="*/ 206991 w 5092890"/>
              <a:gd name="connsiteY52" fmla="*/ 341194 h 504967"/>
              <a:gd name="connsiteX53" fmla="*/ 111457 w 5092890"/>
              <a:gd name="connsiteY53" fmla="*/ 327546 h 504967"/>
              <a:gd name="connsiteX54" fmla="*/ 84161 w 5092890"/>
              <a:gd name="connsiteY54" fmla="*/ 259307 h 504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5092890" h="504967">
                <a:moveTo>
                  <a:pt x="84161" y="259307"/>
                </a:moveTo>
                <a:cubicBezTo>
                  <a:pt x="168322" y="245659"/>
                  <a:pt x="439105" y="253205"/>
                  <a:pt x="616424" y="245660"/>
                </a:cubicBezTo>
                <a:cubicBezTo>
                  <a:pt x="653068" y="244101"/>
                  <a:pt x="689130" y="235852"/>
                  <a:pt x="725606" y="232012"/>
                </a:cubicBezTo>
                <a:cubicBezTo>
                  <a:pt x="775578" y="226752"/>
                  <a:pt x="825689" y="222913"/>
                  <a:pt x="875731" y="218364"/>
                </a:cubicBezTo>
                <a:cubicBezTo>
                  <a:pt x="889379" y="213815"/>
                  <a:pt x="902842" y="208668"/>
                  <a:pt x="916675" y="204716"/>
                </a:cubicBezTo>
                <a:cubicBezTo>
                  <a:pt x="962394" y="191654"/>
                  <a:pt x="1009897" y="185400"/>
                  <a:pt x="1053152" y="163773"/>
                </a:cubicBezTo>
                <a:cubicBezTo>
                  <a:pt x="1128491" y="126104"/>
                  <a:pt x="1087793" y="140468"/>
                  <a:pt x="1175982" y="122830"/>
                </a:cubicBezTo>
                <a:cubicBezTo>
                  <a:pt x="1189630" y="113731"/>
                  <a:pt x="1201567" y="101293"/>
                  <a:pt x="1216925" y="95534"/>
                </a:cubicBezTo>
                <a:cubicBezTo>
                  <a:pt x="1266232" y="77044"/>
                  <a:pt x="1433610" y="69881"/>
                  <a:pt x="1448937" y="68239"/>
                </a:cubicBezTo>
                <a:cubicBezTo>
                  <a:pt x="1521874" y="60424"/>
                  <a:pt x="1594163" y="46569"/>
                  <a:pt x="1667302" y="40943"/>
                </a:cubicBezTo>
                <a:cubicBezTo>
                  <a:pt x="1771725" y="32911"/>
                  <a:pt x="1876621" y="32949"/>
                  <a:pt x="1981200" y="27296"/>
                </a:cubicBezTo>
                <a:cubicBezTo>
                  <a:pt x="2044959" y="23850"/>
                  <a:pt x="2108527" y="17398"/>
                  <a:pt x="2172269" y="13648"/>
                </a:cubicBezTo>
                <a:lnTo>
                  <a:pt x="2445224" y="0"/>
                </a:lnTo>
                <a:lnTo>
                  <a:pt x="2827361" y="13648"/>
                </a:lnTo>
                <a:cubicBezTo>
                  <a:pt x="2877543" y="16222"/>
                  <a:pt x="2927286" y="25113"/>
                  <a:pt x="2977487" y="27296"/>
                </a:cubicBezTo>
                <a:cubicBezTo>
                  <a:pt x="3136625" y="34215"/>
                  <a:pt x="3295934" y="36394"/>
                  <a:pt x="3455158" y="40943"/>
                </a:cubicBezTo>
                <a:cubicBezTo>
                  <a:pt x="3547330" y="71667"/>
                  <a:pt x="3433870" y="36212"/>
                  <a:pt x="3577988" y="68239"/>
                </a:cubicBezTo>
                <a:cubicBezTo>
                  <a:pt x="3592031" y="71360"/>
                  <a:pt x="3604656" y="80103"/>
                  <a:pt x="3618931" y="81887"/>
                </a:cubicBezTo>
                <a:cubicBezTo>
                  <a:pt x="3677788" y="89244"/>
                  <a:pt x="3737212" y="90985"/>
                  <a:pt x="3796352" y="95534"/>
                </a:cubicBezTo>
                <a:cubicBezTo>
                  <a:pt x="3814549" y="100083"/>
                  <a:pt x="3832908" y="104029"/>
                  <a:pt x="3850943" y="109182"/>
                </a:cubicBezTo>
                <a:cubicBezTo>
                  <a:pt x="3864776" y="113134"/>
                  <a:pt x="3878008" y="119045"/>
                  <a:pt x="3891887" y="122830"/>
                </a:cubicBezTo>
                <a:cubicBezTo>
                  <a:pt x="3928079" y="132700"/>
                  <a:pt x="4001069" y="150125"/>
                  <a:pt x="4001069" y="150125"/>
                </a:cubicBezTo>
                <a:cubicBezTo>
                  <a:pt x="4019266" y="159224"/>
                  <a:pt x="4036359" y="170987"/>
                  <a:pt x="4055660" y="177421"/>
                </a:cubicBezTo>
                <a:cubicBezTo>
                  <a:pt x="4261245" y="245950"/>
                  <a:pt x="3966532" y="122661"/>
                  <a:pt x="4205785" y="218364"/>
                </a:cubicBezTo>
                <a:cubicBezTo>
                  <a:pt x="4228531" y="227463"/>
                  <a:pt x="4250559" y="238620"/>
                  <a:pt x="4274024" y="245660"/>
                </a:cubicBezTo>
                <a:cubicBezTo>
                  <a:pt x="4296242" y="252325"/>
                  <a:pt x="4319619" y="254275"/>
                  <a:pt x="4342263" y="259307"/>
                </a:cubicBezTo>
                <a:cubicBezTo>
                  <a:pt x="4360573" y="263376"/>
                  <a:pt x="4378544" y="268886"/>
                  <a:pt x="4396854" y="272955"/>
                </a:cubicBezTo>
                <a:cubicBezTo>
                  <a:pt x="4419498" y="277987"/>
                  <a:pt x="4442714" y="280499"/>
                  <a:pt x="4465093" y="286603"/>
                </a:cubicBezTo>
                <a:cubicBezTo>
                  <a:pt x="4492851" y="294174"/>
                  <a:pt x="4518766" y="308257"/>
                  <a:pt x="4546979" y="313899"/>
                </a:cubicBezTo>
                <a:cubicBezTo>
                  <a:pt x="4646761" y="333854"/>
                  <a:pt x="4592254" y="324265"/>
                  <a:pt x="4710752" y="341194"/>
                </a:cubicBezTo>
                <a:lnTo>
                  <a:pt x="4833582" y="382137"/>
                </a:lnTo>
                <a:lnTo>
                  <a:pt x="4915469" y="409433"/>
                </a:lnTo>
                <a:lnTo>
                  <a:pt x="4970060" y="423081"/>
                </a:lnTo>
                <a:cubicBezTo>
                  <a:pt x="4983708" y="432179"/>
                  <a:pt x="4996014" y="443714"/>
                  <a:pt x="5011003" y="450376"/>
                </a:cubicBezTo>
                <a:cubicBezTo>
                  <a:pt x="5037295" y="462061"/>
                  <a:pt x="5092890" y="477672"/>
                  <a:pt x="5092890" y="477672"/>
                </a:cubicBezTo>
                <a:cubicBezTo>
                  <a:pt x="5073586" y="484106"/>
                  <a:pt x="5014487" y="504967"/>
                  <a:pt x="4997355" y="504967"/>
                </a:cubicBezTo>
                <a:cubicBezTo>
                  <a:pt x="4978598" y="504967"/>
                  <a:pt x="4961357" y="493798"/>
                  <a:pt x="4942764" y="491319"/>
                </a:cubicBezTo>
                <a:cubicBezTo>
                  <a:pt x="4892957" y="484678"/>
                  <a:pt x="4842611" y="482932"/>
                  <a:pt x="4792639" y="477672"/>
                </a:cubicBezTo>
                <a:cubicBezTo>
                  <a:pt x="4756163" y="473833"/>
                  <a:pt x="4719506" y="470783"/>
                  <a:pt x="4683457" y="464024"/>
                </a:cubicBezTo>
                <a:cubicBezTo>
                  <a:pt x="4646585" y="457110"/>
                  <a:pt x="4611635" y="440124"/>
                  <a:pt x="4574275" y="436728"/>
                </a:cubicBezTo>
                <a:cubicBezTo>
                  <a:pt x="4524233" y="432179"/>
                  <a:pt x="4474278" y="426538"/>
                  <a:pt x="4424149" y="423081"/>
                </a:cubicBezTo>
                <a:cubicBezTo>
                  <a:pt x="4124113" y="402389"/>
                  <a:pt x="3905186" y="401378"/>
                  <a:pt x="3577988" y="395785"/>
                </a:cubicBezTo>
                <a:lnTo>
                  <a:pt x="2581702" y="382137"/>
                </a:lnTo>
                <a:cubicBezTo>
                  <a:pt x="2549857" y="377588"/>
                  <a:pt x="2518306" y="369858"/>
                  <a:pt x="2486167" y="368490"/>
                </a:cubicBezTo>
                <a:cubicBezTo>
                  <a:pt x="1960375" y="346116"/>
                  <a:pt x="1997253" y="353003"/>
                  <a:pt x="1517176" y="368490"/>
                </a:cubicBezTo>
                <a:cubicBezTo>
                  <a:pt x="1489881" y="373039"/>
                  <a:pt x="1462303" y="376134"/>
                  <a:pt x="1435290" y="382137"/>
                </a:cubicBezTo>
                <a:cubicBezTo>
                  <a:pt x="1421246" y="385258"/>
                  <a:pt x="1408732" y="395785"/>
                  <a:pt x="1394346" y="395785"/>
                </a:cubicBezTo>
                <a:cubicBezTo>
                  <a:pt x="1262339" y="395785"/>
                  <a:pt x="1130489" y="386686"/>
                  <a:pt x="998561" y="382137"/>
                </a:cubicBezTo>
                <a:cubicBezTo>
                  <a:pt x="914475" y="354110"/>
                  <a:pt x="1000091" y="379935"/>
                  <a:pt x="862084" y="354842"/>
                </a:cubicBezTo>
                <a:cubicBezTo>
                  <a:pt x="843630" y="351487"/>
                  <a:pt x="825690" y="345743"/>
                  <a:pt x="807493" y="341194"/>
                </a:cubicBezTo>
                <a:cubicBezTo>
                  <a:pt x="661917" y="345743"/>
                  <a:pt x="516210" y="347187"/>
                  <a:pt x="370764" y="354842"/>
                </a:cubicBezTo>
                <a:cubicBezTo>
                  <a:pt x="343130" y="356296"/>
                  <a:pt x="316454" y="370788"/>
                  <a:pt x="288878" y="368490"/>
                </a:cubicBezTo>
                <a:cubicBezTo>
                  <a:pt x="260205" y="366101"/>
                  <a:pt x="235474" y="345263"/>
                  <a:pt x="206991" y="341194"/>
                </a:cubicBezTo>
                <a:lnTo>
                  <a:pt x="111457" y="327546"/>
                </a:lnTo>
                <a:cubicBezTo>
                  <a:pt x="126544" y="282287"/>
                  <a:pt x="0" y="272955"/>
                  <a:pt x="84161" y="259307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2550" name="TextBox 28"/>
          <p:cNvSpPr txBox="1">
            <a:spLocks noChangeArrowheads="1"/>
          </p:cNvSpPr>
          <p:nvPr/>
        </p:nvSpPr>
        <p:spPr bwMode="auto">
          <a:xfrm>
            <a:off x="5219700" y="3284538"/>
            <a:ext cx="18002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/>
              <a:t>Upper layers</a:t>
            </a:r>
          </a:p>
        </p:txBody>
      </p:sp>
      <p:sp>
        <p:nvSpPr>
          <p:cNvPr id="22551" name="TextBox 29"/>
          <p:cNvSpPr txBox="1">
            <a:spLocks noChangeArrowheads="1"/>
          </p:cNvSpPr>
          <p:nvPr/>
        </p:nvSpPr>
        <p:spPr bwMode="auto">
          <a:xfrm>
            <a:off x="4284663" y="3716338"/>
            <a:ext cx="15827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/>
              <a:t>Shale </a:t>
            </a:r>
          </a:p>
        </p:txBody>
      </p:sp>
      <p:sp>
        <p:nvSpPr>
          <p:cNvPr id="22552" name="TextBox 30"/>
          <p:cNvSpPr txBox="1">
            <a:spLocks noChangeArrowheads="1"/>
          </p:cNvSpPr>
          <p:nvPr/>
        </p:nvSpPr>
        <p:spPr bwMode="auto">
          <a:xfrm>
            <a:off x="1476375" y="3573463"/>
            <a:ext cx="1223963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/>
              <a:t>Rock </a:t>
            </a:r>
          </a:p>
        </p:txBody>
      </p:sp>
      <p:sp>
        <p:nvSpPr>
          <p:cNvPr id="22553" name="TextBox 31"/>
          <p:cNvSpPr txBox="1">
            <a:spLocks noChangeArrowheads="1"/>
          </p:cNvSpPr>
          <p:nvPr/>
        </p:nvSpPr>
        <p:spPr bwMode="auto">
          <a:xfrm>
            <a:off x="2411413" y="4437063"/>
            <a:ext cx="22320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/>
              <a:t>Natural gas</a:t>
            </a:r>
          </a:p>
        </p:txBody>
      </p:sp>
      <p:sp>
        <p:nvSpPr>
          <p:cNvPr id="22554" name="TextBox 32"/>
          <p:cNvSpPr txBox="1">
            <a:spLocks noChangeArrowheads="1"/>
          </p:cNvSpPr>
          <p:nvPr/>
        </p:nvSpPr>
        <p:spPr bwMode="auto">
          <a:xfrm>
            <a:off x="3635375" y="5013325"/>
            <a:ext cx="1800225" cy="369888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/>
              <a:t>Crude oil</a:t>
            </a:r>
          </a:p>
        </p:txBody>
      </p:sp>
      <p:sp>
        <p:nvSpPr>
          <p:cNvPr id="22555" name="TextBox 33"/>
          <p:cNvSpPr txBox="1">
            <a:spLocks noChangeArrowheads="1"/>
          </p:cNvSpPr>
          <p:nvPr/>
        </p:nvSpPr>
        <p:spPr bwMode="auto">
          <a:xfrm>
            <a:off x="4067175" y="5589588"/>
            <a:ext cx="1225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/>
              <a:t>Rock </a:t>
            </a:r>
          </a:p>
        </p:txBody>
      </p:sp>
      <p:sp>
        <p:nvSpPr>
          <p:cNvPr id="22556" name="TextBox 34"/>
          <p:cNvSpPr txBox="1">
            <a:spLocks noChangeArrowheads="1"/>
          </p:cNvSpPr>
          <p:nvPr/>
        </p:nvSpPr>
        <p:spPr bwMode="auto">
          <a:xfrm>
            <a:off x="3851275" y="1700213"/>
            <a:ext cx="4033838" cy="120015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>
                <a:solidFill>
                  <a:srgbClr val="FF0000"/>
                </a:solidFill>
                <a:latin typeface="Comic Sans MS" pitchFamily="66" charset="0"/>
              </a:rPr>
              <a:t>Crude oil (petroleum) was formed millions of years ago by the decomposition of animals and plants under pressure.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2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50825" y="260350"/>
            <a:ext cx="8713788" cy="6337300"/>
          </a:xfrm>
          <a:prstGeom prst="rect">
            <a:avLst/>
          </a:prstGeom>
          <a:solidFill>
            <a:srgbClr val="FFFF8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23556" name="TextBox 4"/>
          <p:cNvSpPr txBox="1">
            <a:spLocks noChangeArrowheads="1"/>
          </p:cNvSpPr>
          <p:nvPr/>
        </p:nvSpPr>
        <p:spPr bwMode="auto">
          <a:xfrm>
            <a:off x="971550" y="549275"/>
            <a:ext cx="7129463" cy="768350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4400">
                <a:solidFill>
                  <a:srgbClr val="FF0000"/>
                </a:solidFill>
                <a:latin typeface="Comic Sans MS" pitchFamily="66" charset="0"/>
              </a:rPr>
              <a:t>Organic Chemistry</a:t>
            </a:r>
          </a:p>
        </p:txBody>
      </p:sp>
      <p:sp>
        <p:nvSpPr>
          <p:cNvPr id="9" name="Rectangle 8"/>
          <p:cNvSpPr/>
          <p:nvPr/>
        </p:nvSpPr>
        <p:spPr>
          <a:xfrm>
            <a:off x="971550" y="1557338"/>
            <a:ext cx="7200900" cy="4679950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971550" y="1557338"/>
            <a:ext cx="7200900" cy="136683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1" name="Rectangle 10"/>
          <p:cNvSpPr/>
          <p:nvPr/>
        </p:nvSpPr>
        <p:spPr>
          <a:xfrm>
            <a:off x="971550" y="2924175"/>
            <a:ext cx="7200900" cy="1225550"/>
          </a:xfrm>
          <a:prstGeom prst="rect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2" name="Freeform 11"/>
          <p:cNvSpPr/>
          <p:nvPr/>
        </p:nvSpPr>
        <p:spPr>
          <a:xfrm>
            <a:off x="893763" y="1924050"/>
            <a:ext cx="7273925" cy="2020888"/>
          </a:xfrm>
          <a:custGeom>
            <a:avLst/>
            <a:gdLst>
              <a:gd name="connsiteX0" fmla="*/ 74645 w 7272862"/>
              <a:gd name="connsiteY0" fmla="*/ 327547 h 2019869"/>
              <a:gd name="connsiteX1" fmla="*/ 252066 w 7272862"/>
              <a:gd name="connsiteY1" fmla="*/ 300251 h 2019869"/>
              <a:gd name="connsiteX2" fmla="*/ 402191 w 7272862"/>
              <a:gd name="connsiteY2" fmla="*/ 232012 h 2019869"/>
              <a:gd name="connsiteX3" fmla="*/ 443135 w 7272862"/>
              <a:gd name="connsiteY3" fmla="*/ 218365 h 2019869"/>
              <a:gd name="connsiteX4" fmla="*/ 525021 w 7272862"/>
              <a:gd name="connsiteY4" fmla="*/ 177421 h 2019869"/>
              <a:gd name="connsiteX5" fmla="*/ 606908 w 7272862"/>
              <a:gd name="connsiteY5" fmla="*/ 122830 h 2019869"/>
              <a:gd name="connsiteX6" fmla="*/ 661499 w 7272862"/>
              <a:gd name="connsiteY6" fmla="*/ 109182 h 2019869"/>
              <a:gd name="connsiteX7" fmla="*/ 743385 w 7272862"/>
              <a:gd name="connsiteY7" fmla="*/ 81887 h 2019869"/>
              <a:gd name="connsiteX8" fmla="*/ 784329 w 7272862"/>
              <a:gd name="connsiteY8" fmla="*/ 68239 h 2019869"/>
              <a:gd name="connsiteX9" fmla="*/ 838920 w 7272862"/>
              <a:gd name="connsiteY9" fmla="*/ 54591 h 2019869"/>
              <a:gd name="connsiteX10" fmla="*/ 975397 w 7272862"/>
              <a:gd name="connsiteY10" fmla="*/ 27296 h 2019869"/>
              <a:gd name="connsiteX11" fmla="*/ 1166466 w 7272862"/>
              <a:gd name="connsiteY11" fmla="*/ 0 h 2019869"/>
              <a:gd name="connsiteX12" fmla="*/ 1644138 w 7272862"/>
              <a:gd name="connsiteY12" fmla="*/ 13648 h 2019869"/>
              <a:gd name="connsiteX13" fmla="*/ 1766967 w 7272862"/>
              <a:gd name="connsiteY13" fmla="*/ 68239 h 2019869"/>
              <a:gd name="connsiteX14" fmla="*/ 1958036 w 7272862"/>
              <a:gd name="connsiteY14" fmla="*/ 122830 h 2019869"/>
              <a:gd name="connsiteX15" fmla="*/ 2053570 w 7272862"/>
              <a:gd name="connsiteY15" fmla="*/ 163773 h 2019869"/>
              <a:gd name="connsiteX16" fmla="*/ 2094514 w 7272862"/>
              <a:gd name="connsiteY16" fmla="*/ 191069 h 2019869"/>
              <a:gd name="connsiteX17" fmla="*/ 2149105 w 7272862"/>
              <a:gd name="connsiteY17" fmla="*/ 245660 h 2019869"/>
              <a:gd name="connsiteX18" fmla="*/ 2203696 w 7272862"/>
              <a:gd name="connsiteY18" fmla="*/ 272956 h 2019869"/>
              <a:gd name="connsiteX19" fmla="*/ 2285582 w 7272862"/>
              <a:gd name="connsiteY19" fmla="*/ 327547 h 2019869"/>
              <a:gd name="connsiteX20" fmla="*/ 2326526 w 7272862"/>
              <a:gd name="connsiteY20" fmla="*/ 354842 h 2019869"/>
              <a:gd name="connsiteX21" fmla="*/ 2408412 w 7272862"/>
              <a:gd name="connsiteY21" fmla="*/ 423081 h 2019869"/>
              <a:gd name="connsiteX22" fmla="*/ 2435708 w 7272862"/>
              <a:gd name="connsiteY22" fmla="*/ 464024 h 2019869"/>
              <a:gd name="connsiteX23" fmla="*/ 2517594 w 7272862"/>
              <a:gd name="connsiteY23" fmla="*/ 518615 h 2019869"/>
              <a:gd name="connsiteX24" fmla="*/ 2599481 w 7272862"/>
              <a:gd name="connsiteY24" fmla="*/ 600502 h 2019869"/>
              <a:gd name="connsiteX25" fmla="*/ 2626776 w 7272862"/>
              <a:gd name="connsiteY25" fmla="*/ 641445 h 2019869"/>
              <a:gd name="connsiteX26" fmla="*/ 2681367 w 7272862"/>
              <a:gd name="connsiteY26" fmla="*/ 682388 h 2019869"/>
              <a:gd name="connsiteX27" fmla="*/ 2763254 w 7272862"/>
              <a:gd name="connsiteY27" fmla="*/ 764275 h 2019869"/>
              <a:gd name="connsiteX28" fmla="*/ 2804197 w 7272862"/>
              <a:gd name="connsiteY28" fmla="*/ 805218 h 2019869"/>
              <a:gd name="connsiteX29" fmla="*/ 2845141 w 7272862"/>
              <a:gd name="connsiteY29" fmla="*/ 832514 h 2019869"/>
              <a:gd name="connsiteX30" fmla="*/ 2927027 w 7272862"/>
              <a:gd name="connsiteY30" fmla="*/ 928048 h 2019869"/>
              <a:gd name="connsiteX31" fmla="*/ 2981618 w 7272862"/>
              <a:gd name="connsiteY31" fmla="*/ 968991 h 2019869"/>
              <a:gd name="connsiteX32" fmla="*/ 3063505 w 7272862"/>
              <a:gd name="connsiteY32" fmla="*/ 1050878 h 2019869"/>
              <a:gd name="connsiteX33" fmla="*/ 3118096 w 7272862"/>
              <a:gd name="connsiteY33" fmla="*/ 1078173 h 2019869"/>
              <a:gd name="connsiteX34" fmla="*/ 3159039 w 7272862"/>
              <a:gd name="connsiteY34" fmla="*/ 1091821 h 2019869"/>
              <a:gd name="connsiteX35" fmla="*/ 3254573 w 7272862"/>
              <a:gd name="connsiteY35" fmla="*/ 1160060 h 2019869"/>
              <a:gd name="connsiteX36" fmla="*/ 3309164 w 7272862"/>
              <a:gd name="connsiteY36" fmla="*/ 1187356 h 2019869"/>
              <a:gd name="connsiteX37" fmla="*/ 3391051 w 7272862"/>
              <a:gd name="connsiteY37" fmla="*/ 1228299 h 2019869"/>
              <a:gd name="connsiteX38" fmla="*/ 3527529 w 7272862"/>
              <a:gd name="connsiteY38" fmla="*/ 1296538 h 2019869"/>
              <a:gd name="connsiteX39" fmla="*/ 3527529 w 7272862"/>
              <a:gd name="connsiteY39" fmla="*/ 1296538 h 2019869"/>
              <a:gd name="connsiteX40" fmla="*/ 3650358 w 7272862"/>
              <a:gd name="connsiteY40" fmla="*/ 1351129 h 2019869"/>
              <a:gd name="connsiteX41" fmla="*/ 3759541 w 7272862"/>
              <a:gd name="connsiteY41" fmla="*/ 1378424 h 2019869"/>
              <a:gd name="connsiteX42" fmla="*/ 3814132 w 7272862"/>
              <a:gd name="connsiteY42" fmla="*/ 1405720 h 2019869"/>
              <a:gd name="connsiteX43" fmla="*/ 3909666 w 7272862"/>
              <a:gd name="connsiteY43" fmla="*/ 1433015 h 2019869"/>
              <a:gd name="connsiteX44" fmla="*/ 4223564 w 7272862"/>
              <a:gd name="connsiteY44" fmla="*/ 1419367 h 2019869"/>
              <a:gd name="connsiteX45" fmla="*/ 4305451 w 7272862"/>
              <a:gd name="connsiteY45" fmla="*/ 1392072 h 2019869"/>
              <a:gd name="connsiteX46" fmla="*/ 4373690 w 7272862"/>
              <a:gd name="connsiteY46" fmla="*/ 1378424 h 2019869"/>
              <a:gd name="connsiteX47" fmla="*/ 4455576 w 7272862"/>
              <a:gd name="connsiteY47" fmla="*/ 1351129 h 2019869"/>
              <a:gd name="connsiteX48" fmla="*/ 4605702 w 7272862"/>
              <a:gd name="connsiteY48" fmla="*/ 1323833 h 2019869"/>
              <a:gd name="connsiteX49" fmla="*/ 4646645 w 7272862"/>
              <a:gd name="connsiteY49" fmla="*/ 1310185 h 2019869"/>
              <a:gd name="connsiteX50" fmla="*/ 4701236 w 7272862"/>
              <a:gd name="connsiteY50" fmla="*/ 1296538 h 2019869"/>
              <a:gd name="connsiteX51" fmla="*/ 4783123 w 7272862"/>
              <a:gd name="connsiteY51" fmla="*/ 1269242 h 2019869"/>
              <a:gd name="connsiteX52" fmla="*/ 4865009 w 7272862"/>
              <a:gd name="connsiteY52" fmla="*/ 1255594 h 2019869"/>
              <a:gd name="connsiteX53" fmla="*/ 5479158 w 7272862"/>
              <a:gd name="connsiteY53" fmla="*/ 1269242 h 2019869"/>
              <a:gd name="connsiteX54" fmla="*/ 5588341 w 7272862"/>
              <a:gd name="connsiteY54" fmla="*/ 1296538 h 2019869"/>
              <a:gd name="connsiteX55" fmla="*/ 5642932 w 7272862"/>
              <a:gd name="connsiteY55" fmla="*/ 1310185 h 2019869"/>
              <a:gd name="connsiteX56" fmla="*/ 5793057 w 7272862"/>
              <a:gd name="connsiteY56" fmla="*/ 1351129 h 2019869"/>
              <a:gd name="connsiteX57" fmla="*/ 5834000 w 7272862"/>
              <a:gd name="connsiteY57" fmla="*/ 1364776 h 2019869"/>
              <a:gd name="connsiteX58" fmla="*/ 5902239 w 7272862"/>
              <a:gd name="connsiteY58" fmla="*/ 1378424 h 2019869"/>
              <a:gd name="connsiteX59" fmla="*/ 5956830 w 7272862"/>
              <a:gd name="connsiteY59" fmla="*/ 1392072 h 2019869"/>
              <a:gd name="connsiteX60" fmla="*/ 6325320 w 7272862"/>
              <a:gd name="connsiteY60" fmla="*/ 1419367 h 2019869"/>
              <a:gd name="connsiteX61" fmla="*/ 7253367 w 7272862"/>
              <a:gd name="connsiteY61" fmla="*/ 1433015 h 2019869"/>
              <a:gd name="connsiteX62" fmla="*/ 7267015 w 7272862"/>
              <a:gd name="connsiteY62" fmla="*/ 1528550 h 2019869"/>
              <a:gd name="connsiteX63" fmla="*/ 7239720 w 7272862"/>
              <a:gd name="connsiteY63" fmla="*/ 2019869 h 2019869"/>
              <a:gd name="connsiteX64" fmla="*/ 7021355 w 7272862"/>
              <a:gd name="connsiteY64" fmla="*/ 1992573 h 2019869"/>
              <a:gd name="connsiteX65" fmla="*/ 6161547 w 7272862"/>
              <a:gd name="connsiteY65" fmla="*/ 1978926 h 2019869"/>
              <a:gd name="connsiteX66" fmla="*/ 6093308 w 7272862"/>
              <a:gd name="connsiteY66" fmla="*/ 1951630 h 2019869"/>
              <a:gd name="connsiteX67" fmla="*/ 5943182 w 7272862"/>
              <a:gd name="connsiteY67" fmla="*/ 1910687 h 2019869"/>
              <a:gd name="connsiteX68" fmla="*/ 5902239 w 7272862"/>
              <a:gd name="connsiteY68" fmla="*/ 1869744 h 2019869"/>
              <a:gd name="connsiteX69" fmla="*/ 5779409 w 7272862"/>
              <a:gd name="connsiteY69" fmla="*/ 1828800 h 2019869"/>
              <a:gd name="connsiteX70" fmla="*/ 5724818 w 7272862"/>
              <a:gd name="connsiteY70" fmla="*/ 1801505 h 2019869"/>
              <a:gd name="connsiteX71" fmla="*/ 5629284 w 7272862"/>
              <a:gd name="connsiteY71" fmla="*/ 1774209 h 2019869"/>
              <a:gd name="connsiteX72" fmla="*/ 5588341 w 7272862"/>
              <a:gd name="connsiteY72" fmla="*/ 1760562 h 2019869"/>
              <a:gd name="connsiteX73" fmla="*/ 5247147 w 7272862"/>
              <a:gd name="connsiteY73" fmla="*/ 1733266 h 2019869"/>
              <a:gd name="connsiteX74" fmla="*/ 4783123 w 7272862"/>
              <a:gd name="connsiteY74" fmla="*/ 1746914 h 2019869"/>
              <a:gd name="connsiteX75" fmla="*/ 4714884 w 7272862"/>
              <a:gd name="connsiteY75" fmla="*/ 1760562 h 2019869"/>
              <a:gd name="connsiteX76" fmla="*/ 4578406 w 7272862"/>
              <a:gd name="connsiteY76" fmla="*/ 1801505 h 2019869"/>
              <a:gd name="connsiteX77" fmla="*/ 4523815 w 7272862"/>
              <a:gd name="connsiteY77" fmla="*/ 1815153 h 2019869"/>
              <a:gd name="connsiteX78" fmla="*/ 4482872 w 7272862"/>
              <a:gd name="connsiteY78" fmla="*/ 1856096 h 2019869"/>
              <a:gd name="connsiteX79" fmla="*/ 4428281 w 7272862"/>
              <a:gd name="connsiteY79" fmla="*/ 1869744 h 2019869"/>
              <a:gd name="connsiteX80" fmla="*/ 4018848 w 7272862"/>
              <a:gd name="connsiteY80" fmla="*/ 1856096 h 2019869"/>
              <a:gd name="connsiteX81" fmla="*/ 3909666 w 7272862"/>
              <a:gd name="connsiteY81" fmla="*/ 1842448 h 2019869"/>
              <a:gd name="connsiteX82" fmla="*/ 3759541 w 7272862"/>
              <a:gd name="connsiteY82" fmla="*/ 1815153 h 2019869"/>
              <a:gd name="connsiteX83" fmla="*/ 3623063 w 7272862"/>
              <a:gd name="connsiteY83" fmla="*/ 1787857 h 2019869"/>
              <a:gd name="connsiteX84" fmla="*/ 3541176 w 7272862"/>
              <a:gd name="connsiteY84" fmla="*/ 1746914 h 2019869"/>
              <a:gd name="connsiteX85" fmla="*/ 3486585 w 7272862"/>
              <a:gd name="connsiteY85" fmla="*/ 1733266 h 2019869"/>
              <a:gd name="connsiteX86" fmla="*/ 3445642 w 7272862"/>
              <a:gd name="connsiteY86" fmla="*/ 1719618 h 2019869"/>
              <a:gd name="connsiteX87" fmla="*/ 3350108 w 7272862"/>
              <a:gd name="connsiteY87" fmla="*/ 1678675 h 2019869"/>
              <a:gd name="connsiteX88" fmla="*/ 3281869 w 7272862"/>
              <a:gd name="connsiteY88" fmla="*/ 1665027 h 2019869"/>
              <a:gd name="connsiteX89" fmla="*/ 3199982 w 7272862"/>
              <a:gd name="connsiteY89" fmla="*/ 1637732 h 2019869"/>
              <a:gd name="connsiteX90" fmla="*/ 3159039 w 7272862"/>
              <a:gd name="connsiteY90" fmla="*/ 1624084 h 2019869"/>
              <a:gd name="connsiteX91" fmla="*/ 3063505 w 7272862"/>
              <a:gd name="connsiteY91" fmla="*/ 1583141 h 2019869"/>
              <a:gd name="connsiteX92" fmla="*/ 2981618 w 7272862"/>
              <a:gd name="connsiteY92" fmla="*/ 1528550 h 2019869"/>
              <a:gd name="connsiteX93" fmla="*/ 2940675 w 7272862"/>
              <a:gd name="connsiteY93" fmla="*/ 1514902 h 2019869"/>
              <a:gd name="connsiteX94" fmla="*/ 2858788 w 7272862"/>
              <a:gd name="connsiteY94" fmla="*/ 1473959 h 2019869"/>
              <a:gd name="connsiteX95" fmla="*/ 2790550 w 7272862"/>
              <a:gd name="connsiteY95" fmla="*/ 1405720 h 2019869"/>
              <a:gd name="connsiteX96" fmla="*/ 2749606 w 7272862"/>
              <a:gd name="connsiteY96" fmla="*/ 1378424 h 2019869"/>
              <a:gd name="connsiteX97" fmla="*/ 2667720 w 7272862"/>
              <a:gd name="connsiteY97" fmla="*/ 1282890 h 2019869"/>
              <a:gd name="connsiteX98" fmla="*/ 2640424 w 7272862"/>
              <a:gd name="connsiteY98" fmla="*/ 1241947 h 2019869"/>
              <a:gd name="connsiteX99" fmla="*/ 2599481 w 7272862"/>
              <a:gd name="connsiteY99" fmla="*/ 1214651 h 2019869"/>
              <a:gd name="connsiteX100" fmla="*/ 2463003 w 7272862"/>
              <a:gd name="connsiteY100" fmla="*/ 1105469 h 2019869"/>
              <a:gd name="connsiteX101" fmla="*/ 2422060 w 7272862"/>
              <a:gd name="connsiteY101" fmla="*/ 1078173 h 2019869"/>
              <a:gd name="connsiteX102" fmla="*/ 2367469 w 7272862"/>
              <a:gd name="connsiteY102" fmla="*/ 1037230 h 2019869"/>
              <a:gd name="connsiteX103" fmla="*/ 2326526 w 7272862"/>
              <a:gd name="connsiteY103" fmla="*/ 1023582 h 2019869"/>
              <a:gd name="connsiteX104" fmla="*/ 2244639 w 7272862"/>
              <a:gd name="connsiteY104" fmla="*/ 982639 h 2019869"/>
              <a:gd name="connsiteX105" fmla="*/ 2162753 w 7272862"/>
              <a:gd name="connsiteY105" fmla="*/ 928048 h 2019869"/>
              <a:gd name="connsiteX106" fmla="*/ 2108161 w 7272862"/>
              <a:gd name="connsiteY106" fmla="*/ 887105 h 2019869"/>
              <a:gd name="connsiteX107" fmla="*/ 2067218 w 7272862"/>
              <a:gd name="connsiteY107" fmla="*/ 873457 h 2019869"/>
              <a:gd name="connsiteX108" fmla="*/ 2026275 w 7272862"/>
              <a:gd name="connsiteY108" fmla="*/ 846162 h 2019869"/>
              <a:gd name="connsiteX109" fmla="*/ 1958036 w 7272862"/>
              <a:gd name="connsiteY109" fmla="*/ 818866 h 2019869"/>
              <a:gd name="connsiteX110" fmla="*/ 1848854 w 7272862"/>
              <a:gd name="connsiteY110" fmla="*/ 750627 h 2019869"/>
              <a:gd name="connsiteX111" fmla="*/ 1807911 w 7272862"/>
              <a:gd name="connsiteY111" fmla="*/ 736979 h 2019869"/>
              <a:gd name="connsiteX112" fmla="*/ 1698729 w 7272862"/>
              <a:gd name="connsiteY112" fmla="*/ 696036 h 2019869"/>
              <a:gd name="connsiteX113" fmla="*/ 1657785 w 7272862"/>
              <a:gd name="connsiteY113" fmla="*/ 668741 h 2019869"/>
              <a:gd name="connsiteX114" fmla="*/ 1453069 w 7272862"/>
              <a:gd name="connsiteY114" fmla="*/ 627797 h 2019869"/>
              <a:gd name="connsiteX115" fmla="*/ 1139170 w 7272862"/>
              <a:gd name="connsiteY115" fmla="*/ 614150 h 2019869"/>
              <a:gd name="connsiteX116" fmla="*/ 620555 w 7272862"/>
              <a:gd name="connsiteY116" fmla="*/ 600502 h 2019869"/>
              <a:gd name="connsiteX117" fmla="*/ 252066 w 7272862"/>
              <a:gd name="connsiteY117" fmla="*/ 627797 h 2019869"/>
              <a:gd name="connsiteX118" fmla="*/ 211123 w 7272862"/>
              <a:gd name="connsiteY118" fmla="*/ 641445 h 2019869"/>
              <a:gd name="connsiteX119" fmla="*/ 33702 w 7272862"/>
              <a:gd name="connsiteY119" fmla="*/ 627797 h 2019869"/>
              <a:gd name="connsiteX120" fmla="*/ 47350 w 7272862"/>
              <a:gd name="connsiteY120" fmla="*/ 491320 h 2019869"/>
              <a:gd name="connsiteX121" fmla="*/ 60997 w 7272862"/>
              <a:gd name="connsiteY121" fmla="*/ 423081 h 2019869"/>
              <a:gd name="connsiteX122" fmla="*/ 74645 w 7272862"/>
              <a:gd name="connsiteY122" fmla="*/ 382138 h 2019869"/>
              <a:gd name="connsiteX123" fmla="*/ 74645 w 7272862"/>
              <a:gd name="connsiteY123" fmla="*/ 327547 h 2019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</a:cxnLst>
            <a:rect l="l" t="t" r="r" b="b"/>
            <a:pathLst>
              <a:path w="7272862" h="2019869">
                <a:moveTo>
                  <a:pt x="74645" y="327547"/>
                </a:moveTo>
                <a:cubicBezTo>
                  <a:pt x="104215" y="313899"/>
                  <a:pt x="56036" y="330410"/>
                  <a:pt x="252066" y="300251"/>
                </a:cubicBezTo>
                <a:cubicBezTo>
                  <a:pt x="292132" y="294087"/>
                  <a:pt x="391804" y="235474"/>
                  <a:pt x="402191" y="232012"/>
                </a:cubicBezTo>
                <a:lnTo>
                  <a:pt x="443135" y="218365"/>
                </a:lnTo>
                <a:cubicBezTo>
                  <a:pt x="624875" y="97202"/>
                  <a:pt x="355529" y="271583"/>
                  <a:pt x="525021" y="177421"/>
                </a:cubicBezTo>
                <a:cubicBezTo>
                  <a:pt x="553698" y="161489"/>
                  <a:pt x="575082" y="130787"/>
                  <a:pt x="606908" y="122830"/>
                </a:cubicBezTo>
                <a:cubicBezTo>
                  <a:pt x="625105" y="118281"/>
                  <a:pt x="643533" y="114572"/>
                  <a:pt x="661499" y="109182"/>
                </a:cubicBezTo>
                <a:cubicBezTo>
                  <a:pt x="689057" y="100915"/>
                  <a:pt x="716090" y="90985"/>
                  <a:pt x="743385" y="81887"/>
                </a:cubicBezTo>
                <a:cubicBezTo>
                  <a:pt x="757033" y="77338"/>
                  <a:pt x="770372" y="71728"/>
                  <a:pt x="784329" y="68239"/>
                </a:cubicBezTo>
                <a:cubicBezTo>
                  <a:pt x="802526" y="63690"/>
                  <a:pt x="820579" y="58521"/>
                  <a:pt x="838920" y="54591"/>
                </a:cubicBezTo>
                <a:cubicBezTo>
                  <a:pt x="884283" y="44870"/>
                  <a:pt x="929288" y="32419"/>
                  <a:pt x="975397" y="27296"/>
                </a:cubicBezTo>
                <a:cubicBezTo>
                  <a:pt x="1121282" y="11086"/>
                  <a:pt x="1057832" y="21727"/>
                  <a:pt x="1166466" y="0"/>
                </a:cubicBezTo>
                <a:cubicBezTo>
                  <a:pt x="1325690" y="4549"/>
                  <a:pt x="1485274" y="2024"/>
                  <a:pt x="1644138" y="13648"/>
                </a:cubicBezTo>
                <a:cubicBezTo>
                  <a:pt x="1773036" y="23080"/>
                  <a:pt x="1684155" y="38126"/>
                  <a:pt x="1766967" y="68239"/>
                </a:cubicBezTo>
                <a:cubicBezTo>
                  <a:pt x="1786980" y="75516"/>
                  <a:pt x="1930358" y="104377"/>
                  <a:pt x="1958036" y="122830"/>
                </a:cubicBezTo>
                <a:cubicBezTo>
                  <a:pt x="2014586" y="160531"/>
                  <a:pt x="1983066" y="146148"/>
                  <a:pt x="2053570" y="163773"/>
                </a:cubicBezTo>
                <a:cubicBezTo>
                  <a:pt x="2067218" y="172872"/>
                  <a:pt x="2082060" y="180394"/>
                  <a:pt x="2094514" y="191069"/>
                </a:cubicBezTo>
                <a:cubicBezTo>
                  <a:pt x="2114053" y="207817"/>
                  <a:pt x="2128517" y="230219"/>
                  <a:pt x="2149105" y="245660"/>
                </a:cubicBezTo>
                <a:cubicBezTo>
                  <a:pt x="2165381" y="257867"/>
                  <a:pt x="2186250" y="262489"/>
                  <a:pt x="2203696" y="272956"/>
                </a:cubicBezTo>
                <a:cubicBezTo>
                  <a:pt x="2231826" y="289834"/>
                  <a:pt x="2258287" y="309350"/>
                  <a:pt x="2285582" y="327547"/>
                </a:cubicBezTo>
                <a:cubicBezTo>
                  <a:pt x="2299230" y="336646"/>
                  <a:pt x="2314928" y="343244"/>
                  <a:pt x="2326526" y="354842"/>
                </a:cubicBezTo>
                <a:cubicBezTo>
                  <a:pt x="2379067" y="407383"/>
                  <a:pt x="2351410" y="385079"/>
                  <a:pt x="2408412" y="423081"/>
                </a:cubicBezTo>
                <a:cubicBezTo>
                  <a:pt x="2417511" y="436729"/>
                  <a:pt x="2423364" y="453223"/>
                  <a:pt x="2435708" y="464024"/>
                </a:cubicBezTo>
                <a:cubicBezTo>
                  <a:pt x="2460396" y="485626"/>
                  <a:pt x="2517594" y="518615"/>
                  <a:pt x="2517594" y="518615"/>
                </a:cubicBezTo>
                <a:cubicBezTo>
                  <a:pt x="2581923" y="615108"/>
                  <a:pt x="2497910" y="498931"/>
                  <a:pt x="2599481" y="600502"/>
                </a:cubicBezTo>
                <a:cubicBezTo>
                  <a:pt x="2611079" y="612100"/>
                  <a:pt x="2615178" y="629847"/>
                  <a:pt x="2626776" y="641445"/>
                </a:cubicBezTo>
                <a:cubicBezTo>
                  <a:pt x="2642860" y="657529"/>
                  <a:pt x="2664460" y="667172"/>
                  <a:pt x="2681367" y="682388"/>
                </a:cubicBezTo>
                <a:cubicBezTo>
                  <a:pt x="2710060" y="708211"/>
                  <a:pt x="2735958" y="736979"/>
                  <a:pt x="2763254" y="764275"/>
                </a:cubicBezTo>
                <a:cubicBezTo>
                  <a:pt x="2776902" y="777923"/>
                  <a:pt x="2788138" y="794512"/>
                  <a:pt x="2804197" y="805218"/>
                </a:cubicBezTo>
                <a:cubicBezTo>
                  <a:pt x="2817845" y="814317"/>
                  <a:pt x="2832540" y="822013"/>
                  <a:pt x="2845141" y="832514"/>
                </a:cubicBezTo>
                <a:cubicBezTo>
                  <a:pt x="2934277" y="906794"/>
                  <a:pt x="2836663" y="837684"/>
                  <a:pt x="2927027" y="928048"/>
                </a:cubicBezTo>
                <a:cubicBezTo>
                  <a:pt x="2943111" y="944132"/>
                  <a:pt x="2964711" y="953775"/>
                  <a:pt x="2981618" y="968991"/>
                </a:cubicBezTo>
                <a:cubicBezTo>
                  <a:pt x="3010311" y="994814"/>
                  <a:pt x="3028978" y="1033615"/>
                  <a:pt x="3063505" y="1050878"/>
                </a:cubicBezTo>
                <a:cubicBezTo>
                  <a:pt x="3081702" y="1059976"/>
                  <a:pt x="3099396" y="1070159"/>
                  <a:pt x="3118096" y="1078173"/>
                </a:cubicBezTo>
                <a:cubicBezTo>
                  <a:pt x="3131319" y="1083840"/>
                  <a:pt x="3146172" y="1085387"/>
                  <a:pt x="3159039" y="1091821"/>
                </a:cubicBezTo>
                <a:cubicBezTo>
                  <a:pt x="3187904" y="1106254"/>
                  <a:pt x="3229854" y="1144610"/>
                  <a:pt x="3254573" y="1160060"/>
                </a:cubicBezTo>
                <a:cubicBezTo>
                  <a:pt x="3271825" y="1170843"/>
                  <a:pt x="3291500" y="1177262"/>
                  <a:pt x="3309164" y="1187356"/>
                </a:cubicBezTo>
                <a:cubicBezTo>
                  <a:pt x="3383240" y="1229685"/>
                  <a:pt x="3315987" y="1203277"/>
                  <a:pt x="3391051" y="1228299"/>
                </a:cubicBezTo>
                <a:cubicBezTo>
                  <a:pt x="3468660" y="1286505"/>
                  <a:pt x="3424063" y="1262049"/>
                  <a:pt x="3527529" y="1296538"/>
                </a:cubicBezTo>
                <a:lnTo>
                  <a:pt x="3527529" y="1296538"/>
                </a:lnTo>
                <a:cubicBezTo>
                  <a:pt x="3581299" y="1332384"/>
                  <a:pt x="3572404" y="1331641"/>
                  <a:pt x="3650358" y="1351129"/>
                </a:cubicBezTo>
                <a:cubicBezTo>
                  <a:pt x="3686752" y="1360227"/>
                  <a:pt x="3725987" y="1361647"/>
                  <a:pt x="3759541" y="1378424"/>
                </a:cubicBezTo>
                <a:cubicBezTo>
                  <a:pt x="3777738" y="1387523"/>
                  <a:pt x="3795432" y="1397706"/>
                  <a:pt x="3814132" y="1405720"/>
                </a:cubicBezTo>
                <a:cubicBezTo>
                  <a:pt x="3841537" y="1417465"/>
                  <a:pt x="3881972" y="1426091"/>
                  <a:pt x="3909666" y="1433015"/>
                </a:cubicBezTo>
                <a:cubicBezTo>
                  <a:pt x="4014299" y="1428466"/>
                  <a:pt x="4119388" y="1430144"/>
                  <a:pt x="4223564" y="1419367"/>
                </a:cubicBezTo>
                <a:cubicBezTo>
                  <a:pt x="4252183" y="1416406"/>
                  <a:pt x="4277238" y="1397715"/>
                  <a:pt x="4305451" y="1392072"/>
                </a:cubicBezTo>
                <a:cubicBezTo>
                  <a:pt x="4328197" y="1387523"/>
                  <a:pt x="4351311" y="1384527"/>
                  <a:pt x="4373690" y="1378424"/>
                </a:cubicBezTo>
                <a:cubicBezTo>
                  <a:pt x="4401448" y="1370854"/>
                  <a:pt x="4427541" y="1357599"/>
                  <a:pt x="4455576" y="1351129"/>
                </a:cubicBezTo>
                <a:cubicBezTo>
                  <a:pt x="4656578" y="1304744"/>
                  <a:pt x="4469233" y="1362825"/>
                  <a:pt x="4605702" y="1323833"/>
                </a:cubicBezTo>
                <a:cubicBezTo>
                  <a:pt x="4619534" y="1319881"/>
                  <a:pt x="4632813" y="1314137"/>
                  <a:pt x="4646645" y="1310185"/>
                </a:cubicBezTo>
                <a:cubicBezTo>
                  <a:pt x="4664680" y="1305032"/>
                  <a:pt x="4683270" y="1301928"/>
                  <a:pt x="4701236" y="1296538"/>
                </a:cubicBezTo>
                <a:cubicBezTo>
                  <a:pt x="4728795" y="1288270"/>
                  <a:pt x="4754742" y="1273972"/>
                  <a:pt x="4783123" y="1269242"/>
                </a:cubicBezTo>
                <a:lnTo>
                  <a:pt x="4865009" y="1255594"/>
                </a:lnTo>
                <a:lnTo>
                  <a:pt x="5479158" y="1269242"/>
                </a:lnTo>
                <a:cubicBezTo>
                  <a:pt x="5527556" y="1271178"/>
                  <a:pt x="5546445" y="1284568"/>
                  <a:pt x="5588341" y="1296538"/>
                </a:cubicBezTo>
                <a:cubicBezTo>
                  <a:pt x="5606376" y="1301691"/>
                  <a:pt x="5624735" y="1305636"/>
                  <a:pt x="5642932" y="1310185"/>
                </a:cubicBezTo>
                <a:cubicBezTo>
                  <a:pt x="5740228" y="1358834"/>
                  <a:pt x="5655352" y="1323589"/>
                  <a:pt x="5793057" y="1351129"/>
                </a:cubicBezTo>
                <a:cubicBezTo>
                  <a:pt x="5807163" y="1353950"/>
                  <a:pt x="5820044" y="1361287"/>
                  <a:pt x="5834000" y="1364776"/>
                </a:cubicBezTo>
                <a:cubicBezTo>
                  <a:pt x="5856504" y="1370402"/>
                  <a:pt x="5879595" y="1373392"/>
                  <a:pt x="5902239" y="1378424"/>
                </a:cubicBezTo>
                <a:cubicBezTo>
                  <a:pt x="5920549" y="1382493"/>
                  <a:pt x="5938328" y="1388988"/>
                  <a:pt x="5956830" y="1392072"/>
                </a:cubicBezTo>
                <a:cubicBezTo>
                  <a:pt x="6069460" y="1410844"/>
                  <a:pt x="6223935" y="1417036"/>
                  <a:pt x="6325320" y="1419367"/>
                </a:cubicBezTo>
                <a:lnTo>
                  <a:pt x="7253367" y="1433015"/>
                </a:lnTo>
                <a:cubicBezTo>
                  <a:pt x="7257916" y="1464860"/>
                  <a:pt x="7267015" y="1496382"/>
                  <a:pt x="7267015" y="1528550"/>
                </a:cubicBezTo>
                <a:cubicBezTo>
                  <a:pt x="7267015" y="1878214"/>
                  <a:pt x="7272862" y="1821003"/>
                  <a:pt x="7239720" y="2019869"/>
                </a:cubicBezTo>
                <a:cubicBezTo>
                  <a:pt x="7150172" y="1990020"/>
                  <a:pt x="7181509" y="1996788"/>
                  <a:pt x="7021355" y="1992573"/>
                </a:cubicBezTo>
                <a:cubicBezTo>
                  <a:pt x="6734815" y="1985033"/>
                  <a:pt x="6448150" y="1983475"/>
                  <a:pt x="6161547" y="1978926"/>
                </a:cubicBezTo>
                <a:cubicBezTo>
                  <a:pt x="6138801" y="1969827"/>
                  <a:pt x="6116549" y="1959377"/>
                  <a:pt x="6093308" y="1951630"/>
                </a:cubicBezTo>
                <a:cubicBezTo>
                  <a:pt x="6044648" y="1935410"/>
                  <a:pt x="5993142" y="1923177"/>
                  <a:pt x="5943182" y="1910687"/>
                </a:cubicBezTo>
                <a:cubicBezTo>
                  <a:pt x="5929534" y="1897039"/>
                  <a:pt x="5919111" y="1879117"/>
                  <a:pt x="5902239" y="1869744"/>
                </a:cubicBezTo>
                <a:cubicBezTo>
                  <a:pt x="5779438" y="1801521"/>
                  <a:pt x="5861282" y="1869736"/>
                  <a:pt x="5779409" y="1828800"/>
                </a:cubicBezTo>
                <a:cubicBezTo>
                  <a:pt x="5761212" y="1819702"/>
                  <a:pt x="5743518" y="1809519"/>
                  <a:pt x="5724818" y="1801505"/>
                </a:cubicBezTo>
                <a:cubicBezTo>
                  <a:pt x="5692094" y="1787481"/>
                  <a:pt x="5663913" y="1784103"/>
                  <a:pt x="5629284" y="1774209"/>
                </a:cubicBezTo>
                <a:cubicBezTo>
                  <a:pt x="5615452" y="1770257"/>
                  <a:pt x="5602495" y="1763135"/>
                  <a:pt x="5588341" y="1760562"/>
                </a:cubicBezTo>
                <a:cubicBezTo>
                  <a:pt x="5488231" y="1742361"/>
                  <a:pt x="5334238" y="1738389"/>
                  <a:pt x="5247147" y="1733266"/>
                </a:cubicBezTo>
                <a:cubicBezTo>
                  <a:pt x="5092472" y="1737815"/>
                  <a:pt x="4937661" y="1738989"/>
                  <a:pt x="4783123" y="1746914"/>
                </a:cubicBezTo>
                <a:cubicBezTo>
                  <a:pt x="4759957" y="1748102"/>
                  <a:pt x="4737388" y="1754936"/>
                  <a:pt x="4714884" y="1760562"/>
                </a:cubicBezTo>
                <a:cubicBezTo>
                  <a:pt x="4492784" y="1816087"/>
                  <a:pt x="4699739" y="1766838"/>
                  <a:pt x="4578406" y="1801505"/>
                </a:cubicBezTo>
                <a:cubicBezTo>
                  <a:pt x="4560371" y="1806658"/>
                  <a:pt x="4542012" y="1810604"/>
                  <a:pt x="4523815" y="1815153"/>
                </a:cubicBezTo>
                <a:cubicBezTo>
                  <a:pt x="4510167" y="1828801"/>
                  <a:pt x="4499630" y="1846520"/>
                  <a:pt x="4482872" y="1856096"/>
                </a:cubicBezTo>
                <a:cubicBezTo>
                  <a:pt x="4466586" y="1865402"/>
                  <a:pt x="4447038" y="1869744"/>
                  <a:pt x="4428281" y="1869744"/>
                </a:cubicBezTo>
                <a:cubicBezTo>
                  <a:pt x="4291728" y="1869744"/>
                  <a:pt x="4155326" y="1860645"/>
                  <a:pt x="4018848" y="1856096"/>
                </a:cubicBezTo>
                <a:lnTo>
                  <a:pt x="3909666" y="1842448"/>
                </a:lnTo>
                <a:cubicBezTo>
                  <a:pt x="3815846" y="1829045"/>
                  <a:pt x="3845737" y="1830825"/>
                  <a:pt x="3759541" y="1815153"/>
                </a:cubicBezTo>
                <a:cubicBezTo>
                  <a:pt x="3685816" y="1801749"/>
                  <a:pt x="3686427" y="1805961"/>
                  <a:pt x="3623063" y="1787857"/>
                </a:cubicBezTo>
                <a:cubicBezTo>
                  <a:pt x="3508049" y="1754995"/>
                  <a:pt x="3660803" y="1798182"/>
                  <a:pt x="3541176" y="1746914"/>
                </a:cubicBezTo>
                <a:cubicBezTo>
                  <a:pt x="3523936" y="1739525"/>
                  <a:pt x="3504620" y="1738419"/>
                  <a:pt x="3486585" y="1733266"/>
                </a:cubicBezTo>
                <a:cubicBezTo>
                  <a:pt x="3472753" y="1729314"/>
                  <a:pt x="3458865" y="1725285"/>
                  <a:pt x="3445642" y="1719618"/>
                </a:cubicBezTo>
                <a:cubicBezTo>
                  <a:pt x="3390964" y="1696185"/>
                  <a:pt x="3401314" y="1691477"/>
                  <a:pt x="3350108" y="1678675"/>
                </a:cubicBezTo>
                <a:cubicBezTo>
                  <a:pt x="3327604" y="1673049"/>
                  <a:pt x="3304248" y="1671130"/>
                  <a:pt x="3281869" y="1665027"/>
                </a:cubicBezTo>
                <a:cubicBezTo>
                  <a:pt x="3254111" y="1657457"/>
                  <a:pt x="3227278" y="1646830"/>
                  <a:pt x="3199982" y="1637732"/>
                </a:cubicBezTo>
                <a:cubicBezTo>
                  <a:pt x="3186334" y="1633183"/>
                  <a:pt x="3171009" y="1632064"/>
                  <a:pt x="3159039" y="1624084"/>
                </a:cubicBezTo>
                <a:cubicBezTo>
                  <a:pt x="3102489" y="1586383"/>
                  <a:pt x="3134009" y="1600766"/>
                  <a:pt x="3063505" y="1583141"/>
                </a:cubicBezTo>
                <a:cubicBezTo>
                  <a:pt x="3036209" y="1564944"/>
                  <a:pt x="3012740" y="1538924"/>
                  <a:pt x="2981618" y="1528550"/>
                </a:cubicBezTo>
                <a:cubicBezTo>
                  <a:pt x="2967970" y="1524001"/>
                  <a:pt x="2953542" y="1521336"/>
                  <a:pt x="2940675" y="1514902"/>
                </a:cubicBezTo>
                <a:cubicBezTo>
                  <a:pt x="2834860" y="1461993"/>
                  <a:pt x="2961692" y="1508258"/>
                  <a:pt x="2858788" y="1473959"/>
                </a:cubicBezTo>
                <a:cubicBezTo>
                  <a:pt x="2749602" y="1401167"/>
                  <a:pt x="2881538" y="1496708"/>
                  <a:pt x="2790550" y="1405720"/>
                </a:cubicBezTo>
                <a:cubicBezTo>
                  <a:pt x="2778951" y="1394121"/>
                  <a:pt x="2763254" y="1387523"/>
                  <a:pt x="2749606" y="1378424"/>
                </a:cubicBezTo>
                <a:cubicBezTo>
                  <a:pt x="2686946" y="1284432"/>
                  <a:pt x="2766999" y="1398715"/>
                  <a:pt x="2667720" y="1282890"/>
                </a:cubicBezTo>
                <a:cubicBezTo>
                  <a:pt x="2657045" y="1270436"/>
                  <a:pt x="2652022" y="1253545"/>
                  <a:pt x="2640424" y="1241947"/>
                </a:cubicBezTo>
                <a:cubicBezTo>
                  <a:pt x="2628826" y="1230349"/>
                  <a:pt x="2611740" y="1225548"/>
                  <a:pt x="2599481" y="1214651"/>
                </a:cubicBezTo>
                <a:cubicBezTo>
                  <a:pt x="2431466" y="1065305"/>
                  <a:pt x="2589932" y="1178001"/>
                  <a:pt x="2463003" y="1105469"/>
                </a:cubicBezTo>
                <a:cubicBezTo>
                  <a:pt x="2448762" y="1097331"/>
                  <a:pt x="2435407" y="1087707"/>
                  <a:pt x="2422060" y="1078173"/>
                </a:cubicBezTo>
                <a:cubicBezTo>
                  <a:pt x="2403551" y="1064952"/>
                  <a:pt x="2387218" y="1048515"/>
                  <a:pt x="2367469" y="1037230"/>
                </a:cubicBezTo>
                <a:cubicBezTo>
                  <a:pt x="2354979" y="1030093"/>
                  <a:pt x="2339393" y="1030016"/>
                  <a:pt x="2326526" y="1023582"/>
                </a:cubicBezTo>
                <a:cubicBezTo>
                  <a:pt x="2220699" y="970669"/>
                  <a:pt x="2347550" y="1016943"/>
                  <a:pt x="2244639" y="982639"/>
                </a:cubicBezTo>
                <a:cubicBezTo>
                  <a:pt x="2149362" y="887362"/>
                  <a:pt x="2254923" y="980716"/>
                  <a:pt x="2162753" y="928048"/>
                </a:cubicBezTo>
                <a:cubicBezTo>
                  <a:pt x="2143003" y="916763"/>
                  <a:pt x="2127911" y="898390"/>
                  <a:pt x="2108161" y="887105"/>
                </a:cubicBezTo>
                <a:cubicBezTo>
                  <a:pt x="2095670" y="879968"/>
                  <a:pt x="2080085" y="879891"/>
                  <a:pt x="2067218" y="873457"/>
                </a:cubicBezTo>
                <a:cubicBezTo>
                  <a:pt x="2052547" y="866122"/>
                  <a:pt x="2040946" y="853497"/>
                  <a:pt x="2026275" y="846162"/>
                </a:cubicBezTo>
                <a:cubicBezTo>
                  <a:pt x="2004363" y="835206"/>
                  <a:pt x="1980423" y="828816"/>
                  <a:pt x="1958036" y="818866"/>
                </a:cubicBezTo>
                <a:cubicBezTo>
                  <a:pt x="1826750" y="760516"/>
                  <a:pt x="1982722" y="827123"/>
                  <a:pt x="1848854" y="750627"/>
                </a:cubicBezTo>
                <a:cubicBezTo>
                  <a:pt x="1836364" y="743490"/>
                  <a:pt x="1820778" y="743413"/>
                  <a:pt x="1807911" y="736979"/>
                </a:cubicBezTo>
                <a:cubicBezTo>
                  <a:pt x="1714199" y="690124"/>
                  <a:pt x="1830380" y="722367"/>
                  <a:pt x="1698729" y="696036"/>
                </a:cubicBezTo>
                <a:cubicBezTo>
                  <a:pt x="1685081" y="686938"/>
                  <a:pt x="1672774" y="675403"/>
                  <a:pt x="1657785" y="668741"/>
                </a:cubicBezTo>
                <a:cubicBezTo>
                  <a:pt x="1585467" y="636600"/>
                  <a:pt x="1534840" y="632908"/>
                  <a:pt x="1453069" y="627797"/>
                </a:cubicBezTo>
                <a:cubicBezTo>
                  <a:pt x="1348541" y="621264"/>
                  <a:pt x="1243846" y="617582"/>
                  <a:pt x="1139170" y="614150"/>
                </a:cubicBezTo>
                <a:lnTo>
                  <a:pt x="620555" y="600502"/>
                </a:lnTo>
                <a:cubicBezTo>
                  <a:pt x="500140" y="606236"/>
                  <a:pt x="372214" y="601098"/>
                  <a:pt x="252066" y="627797"/>
                </a:cubicBezTo>
                <a:cubicBezTo>
                  <a:pt x="238023" y="630918"/>
                  <a:pt x="224771" y="636896"/>
                  <a:pt x="211123" y="641445"/>
                </a:cubicBezTo>
                <a:cubicBezTo>
                  <a:pt x="151983" y="636896"/>
                  <a:pt x="77426" y="667878"/>
                  <a:pt x="33702" y="627797"/>
                </a:cubicBezTo>
                <a:cubicBezTo>
                  <a:pt x="0" y="596903"/>
                  <a:pt x="41308" y="536638"/>
                  <a:pt x="47350" y="491320"/>
                </a:cubicBezTo>
                <a:cubicBezTo>
                  <a:pt x="50416" y="468327"/>
                  <a:pt x="55371" y="445585"/>
                  <a:pt x="60997" y="423081"/>
                </a:cubicBezTo>
                <a:cubicBezTo>
                  <a:pt x="64486" y="409125"/>
                  <a:pt x="72610" y="396379"/>
                  <a:pt x="74645" y="382138"/>
                </a:cubicBezTo>
                <a:cubicBezTo>
                  <a:pt x="77218" y="364124"/>
                  <a:pt x="45075" y="341195"/>
                  <a:pt x="74645" y="327547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3" name="Freeform 12"/>
          <p:cNvSpPr/>
          <p:nvPr/>
        </p:nvSpPr>
        <p:spPr>
          <a:xfrm>
            <a:off x="931863" y="2527300"/>
            <a:ext cx="7215187" cy="1831975"/>
          </a:xfrm>
          <a:custGeom>
            <a:avLst/>
            <a:gdLst>
              <a:gd name="connsiteX0" fmla="*/ 22747 w 7215117"/>
              <a:gd name="connsiteY0" fmla="*/ 38202 h 1832048"/>
              <a:gd name="connsiteX1" fmla="*/ 36395 w 7215117"/>
              <a:gd name="connsiteY1" fmla="*/ 79145 h 1832048"/>
              <a:gd name="connsiteX2" fmla="*/ 77338 w 7215117"/>
              <a:gd name="connsiteY2" fmla="*/ 51850 h 1832048"/>
              <a:gd name="connsiteX3" fmla="*/ 295703 w 7215117"/>
              <a:gd name="connsiteY3" fmla="*/ 38202 h 1832048"/>
              <a:gd name="connsiteX4" fmla="*/ 404885 w 7215117"/>
              <a:gd name="connsiteY4" fmla="*/ 24554 h 1832048"/>
              <a:gd name="connsiteX5" fmla="*/ 1428467 w 7215117"/>
              <a:gd name="connsiteY5" fmla="*/ 24554 h 1832048"/>
              <a:gd name="connsiteX6" fmla="*/ 1564944 w 7215117"/>
              <a:gd name="connsiteY6" fmla="*/ 65498 h 1832048"/>
              <a:gd name="connsiteX7" fmla="*/ 1605888 w 7215117"/>
              <a:gd name="connsiteY7" fmla="*/ 79145 h 1832048"/>
              <a:gd name="connsiteX8" fmla="*/ 1728717 w 7215117"/>
              <a:gd name="connsiteY8" fmla="*/ 133736 h 1832048"/>
              <a:gd name="connsiteX9" fmla="*/ 1810604 w 7215117"/>
              <a:gd name="connsiteY9" fmla="*/ 161032 h 1832048"/>
              <a:gd name="connsiteX10" fmla="*/ 1892491 w 7215117"/>
              <a:gd name="connsiteY10" fmla="*/ 201975 h 1832048"/>
              <a:gd name="connsiteX11" fmla="*/ 1974377 w 7215117"/>
              <a:gd name="connsiteY11" fmla="*/ 242919 h 1832048"/>
              <a:gd name="connsiteX12" fmla="*/ 2015320 w 7215117"/>
              <a:gd name="connsiteY12" fmla="*/ 270214 h 1832048"/>
              <a:gd name="connsiteX13" fmla="*/ 2056264 w 7215117"/>
              <a:gd name="connsiteY13" fmla="*/ 283862 h 1832048"/>
              <a:gd name="connsiteX14" fmla="*/ 2110855 w 7215117"/>
              <a:gd name="connsiteY14" fmla="*/ 311157 h 1832048"/>
              <a:gd name="connsiteX15" fmla="*/ 2151798 w 7215117"/>
              <a:gd name="connsiteY15" fmla="*/ 324805 h 1832048"/>
              <a:gd name="connsiteX16" fmla="*/ 2206389 w 7215117"/>
              <a:gd name="connsiteY16" fmla="*/ 352101 h 1832048"/>
              <a:gd name="connsiteX17" fmla="*/ 2247332 w 7215117"/>
              <a:gd name="connsiteY17" fmla="*/ 379396 h 1832048"/>
              <a:gd name="connsiteX18" fmla="*/ 2329219 w 7215117"/>
              <a:gd name="connsiteY18" fmla="*/ 406692 h 1832048"/>
              <a:gd name="connsiteX19" fmla="*/ 2452049 w 7215117"/>
              <a:gd name="connsiteY19" fmla="*/ 474930 h 1832048"/>
              <a:gd name="connsiteX20" fmla="*/ 2479344 w 7215117"/>
              <a:gd name="connsiteY20" fmla="*/ 515874 h 1832048"/>
              <a:gd name="connsiteX21" fmla="*/ 2561231 w 7215117"/>
              <a:gd name="connsiteY21" fmla="*/ 597760 h 1832048"/>
              <a:gd name="connsiteX22" fmla="*/ 2629470 w 7215117"/>
              <a:gd name="connsiteY22" fmla="*/ 665999 h 1832048"/>
              <a:gd name="connsiteX23" fmla="*/ 2684061 w 7215117"/>
              <a:gd name="connsiteY23" fmla="*/ 761533 h 1832048"/>
              <a:gd name="connsiteX24" fmla="*/ 2765947 w 7215117"/>
              <a:gd name="connsiteY24" fmla="*/ 843420 h 1832048"/>
              <a:gd name="connsiteX25" fmla="*/ 2779595 w 7215117"/>
              <a:gd name="connsiteY25" fmla="*/ 884363 h 1832048"/>
              <a:gd name="connsiteX26" fmla="*/ 2820538 w 7215117"/>
              <a:gd name="connsiteY26" fmla="*/ 898011 h 1832048"/>
              <a:gd name="connsiteX27" fmla="*/ 2916073 w 7215117"/>
              <a:gd name="connsiteY27" fmla="*/ 938954 h 1832048"/>
              <a:gd name="connsiteX28" fmla="*/ 3025255 w 7215117"/>
              <a:gd name="connsiteY28" fmla="*/ 993545 h 1832048"/>
              <a:gd name="connsiteX29" fmla="*/ 3079846 w 7215117"/>
              <a:gd name="connsiteY29" fmla="*/ 1020841 h 1832048"/>
              <a:gd name="connsiteX30" fmla="*/ 3202676 w 7215117"/>
              <a:gd name="connsiteY30" fmla="*/ 1061784 h 1832048"/>
              <a:gd name="connsiteX31" fmla="*/ 3243619 w 7215117"/>
              <a:gd name="connsiteY31" fmla="*/ 1075432 h 1832048"/>
              <a:gd name="connsiteX32" fmla="*/ 3325505 w 7215117"/>
              <a:gd name="connsiteY32" fmla="*/ 1089080 h 1832048"/>
              <a:gd name="connsiteX33" fmla="*/ 3407392 w 7215117"/>
              <a:gd name="connsiteY33" fmla="*/ 1116375 h 1832048"/>
              <a:gd name="connsiteX34" fmla="*/ 3461983 w 7215117"/>
              <a:gd name="connsiteY34" fmla="*/ 1130023 h 1832048"/>
              <a:gd name="connsiteX35" fmla="*/ 3502926 w 7215117"/>
              <a:gd name="connsiteY35" fmla="*/ 1157319 h 1832048"/>
              <a:gd name="connsiteX36" fmla="*/ 3557517 w 7215117"/>
              <a:gd name="connsiteY36" fmla="*/ 1170966 h 1832048"/>
              <a:gd name="connsiteX37" fmla="*/ 3598461 w 7215117"/>
              <a:gd name="connsiteY37" fmla="*/ 1184614 h 1832048"/>
              <a:gd name="connsiteX38" fmla="*/ 3653052 w 7215117"/>
              <a:gd name="connsiteY38" fmla="*/ 1198262 h 1832048"/>
              <a:gd name="connsiteX39" fmla="*/ 3693995 w 7215117"/>
              <a:gd name="connsiteY39" fmla="*/ 1211910 h 1832048"/>
              <a:gd name="connsiteX40" fmla="*/ 3803177 w 7215117"/>
              <a:gd name="connsiteY40" fmla="*/ 1239205 h 1832048"/>
              <a:gd name="connsiteX41" fmla="*/ 3844120 w 7215117"/>
              <a:gd name="connsiteY41" fmla="*/ 1266501 h 1832048"/>
              <a:gd name="connsiteX42" fmla="*/ 4185314 w 7215117"/>
              <a:gd name="connsiteY42" fmla="*/ 1307444 h 1832048"/>
              <a:gd name="connsiteX43" fmla="*/ 4321792 w 7215117"/>
              <a:gd name="connsiteY43" fmla="*/ 1293796 h 1832048"/>
              <a:gd name="connsiteX44" fmla="*/ 4403679 w 7215117"/>
              <a:gd name="connsiteY44" fmla="*/ 1266501 h 1832048"/>
              <a:gd name="connsiteX45" fmla="*/ 4458270 w 7215117"/>
              <a:gd name="connsiteY45" fmla="*/ 1252853 h 1832048"/>
              <a:gd name="connsiteX46" fmla="*/ 4635691 w 7215117"/>
              <a:gd name="connsiteY46" fmla="*/ 1225557 h 1832048"/>
              <a:gd name="connsiteX47" fmla="*/ 4690282 w 7215117"/>
              <a:gd name="connsiteY47" fmla="*/ 1211910 h 1832048"/>
              <a:gd name="connsiteX48" fmla="*/ 4813111 w 7215117"/>
              <a:gd name="connsiteY48" fmla="*/ 1170966 h 1832048"/>
              <a:gd name="connsiteX49" fmla="*/ 4854055 w 7215117"/>
              <a:gd name="connsiteY49" fmla="*/ 1157319 h 1832048"/>
              <a:gd name="connsiteX50" fmla="*/ 5017828 w 7215117"/>
              <a:gd name="connsiteY50" fmla="*/ 1130023 h 1832048"/>
              <a:gd name="connsiteX51" fmla="*/ 5359022 w 7215117"/>
              <a:gd name="connsiteY51" fmla="*/ 1143671 h 1832048"/>
              <a:gd name="connsiteX52" fmla="*/ 5413613 w 7215117"/>
              <a:gd name="connsiteY52" fmla="*/ 1157319 h 1832048"/>
              <a:gd name="connsiteX53" fmla="*/ 5591034 w 7215117"/>
              <a:gd name="connsiteY53" fmla="*/ 1170966 h 1832048"/>
              <a:gd name="connsiteX54" fmla="*/ 5713864 w 7215117"/>
              <a:gd name="connsiteY54" fmla="*/ 1211910 h 1832048"/>
              <a:gd name="connsiteX55" fmla="*/ 5754807 w 7215117"/>
              <a:gd name="connsiteY55" fmla="*/ 1225557 h 1832048"/>
              <a:gd name="connsiteX56" fmla="*/ 5795750 w 7215117"/>
              <a:gd name="connsiteY56" fmla="*/ 1252853 h 1832048"/>
              <a:gd name="connsiteX57" fmla="*/ 5877637 w 7215117"/>
              <a:gd name="connsiteY57" fmla="*/ 1266501 h 1832048"/>
              <a:gd name="connsiteX58" fmla="*/ 5918580 w 7215117"/>
              <a:gd name="connsiteY58" fmla="*/ 1280148 h 1832048"/>
              <a:gd name="connsiteX59" fmla="*/ 5959523 w 7215117"/>
              <a:gd name="connsiteY59" fmla="*/ 1307444 h 1832048"/>
              <a:gd name="connsiteX60" fmla="*/ 6068705 w 7215117"/>
              <a:gd name="connsiteY60" fmla="*/ 1334739 h 1832048"/>
              <a:gd name="connsiteX61" fmla="*/ 6109649 w 7215117"/>
              <a:gd name="connsiteY61" fmla="*/ 1348387 h 1832048"/>
              <a:gd name="connsiteX62" fmla="*/ 6259774 w 7215117"/>
              <a:gd name="connsiteY62" fmla="*/ 1362035 h 1832048"/>
              <a:gd name="connsiteX63" fmla="*/ 6873923 w 7215117"/>
              <a:gd name="connsiteY63" fmla="*/ 1389330 h 1832048"/>
              <a:gd name="connsiteX64" fmla="*/ 7092288 w 7215117"/>
              <a:gd name="connsiteY64" fmla="*/ 1416626 h 1832048"/>
              <a:gd name="connsiteX65" fmla="*/ 7133231 w 7215117"/>
              <a:gd name="connsiteY65" fmla="*/ 1430274 h 1832048"/>
              <a:gd name="connsiteX66" fmla="*/ 7201470 w 7215117"/>
              <a:gd name="connsiteY66" fmla="*/ 1443922 h 1832048"/>
              <a:gd name="connsiteX67" fmla="*/ 7215117 w 7215117"/>
              <a:gd name="connsiteY67" fmla="*/ 1484865 h 1832048"/>
              <a:gd name="connsiteX68" fmla="*/ 7201470 w 7215117"/>
              <a:gd name="connsiteY68" fmla="*/ 1580399 h 1832048"/>
              <a:gd name="connsiteX69" fmla="*/ 6887571 w 7215117"/>
              <a:gd name="connsiteY69" fmla="*/ 1757820 h 1832048"/>
              <a:gd name="connsiteX70" fmla="*/ 6300717 w 7215117"/>
              <a:gd name="connsiteY70" fmla="*/ 1744172 h 1832048"/>
              <a:gd name="connsiteX71" fmla="*/ 6259774 w 7215117"/>
              <a:gd name="connsiteY71" fmla="*/ 1730524 h 1832048"/>
              <a:gd name="connsiteX72" fmla="*/ 6109649 w 7215117"/>
              <a:gd name="connsiteY72" fmla="*/ 1716877 h 1832048"/>
              <a:gd name="connsiteX73" fmla="*/ 5959523 w 7215117"/>
              <a:gd name="connsiteY73" fmla="*/ 1675933 h 1832048"/>
              <a:gd name="connsiteX74" fmla="*/ 5918580 w 7215117"/>
              <a:gd name="connsiteY74" fmla="*/ 1662286 h 1832048"/>
              <a:gd name="connsiteX75" fmla="*/ 5877637 w 7215117"/>
              <a:gd name="connsiteY75" fmla="*/ 1648638 h 1832048"/>
              <a:gd name="connsiteX76" fmla="*/ 5741159 w 7215117"/>
              <a:gd name="connsiteY76" fmla="*/ 1634990 h 1832048"/>
              <a:gd name="connsiteX77" fmla="*/ 5604682 w 7215117"/>
              <a:gd name="connsiteY77" fmla="*/ 1607695 h 1832048"/>
              <a:gd name="connsiteX78" fmla="*/ 5058771 w 7215117"/>
              <a:gd name="connsiteY78" fmla="*/ 1594047 h 1832048"/>
              <a:gd name="connsiteX79" fmla="*/ 4963237 w 7215117"/>
              <a:gd name="connsiteY79" fmla="*/ 1580399 h 1832048"/>
              <a:gd name="connsiteX80" fmla="*/ 4881350 w 7215117"/>
              <a:gd name="connsiteY80" fmla="*/ 1566751 h 1832048"/>
              <a:gd name="connsiteX81" fmla="*/ 4390031 w 7215117"/>
              <a:gd name="connsiteY81" fmla="*/ 1553104 h 1832048"/>
              <a:gd name="connsiteX82" fmla="*/ 4212610 w 7215117"/>
              <a:gd name="connsiteY82" fmla="*/ 1566751 h 1832048"/>
              <a:gd name="connsiteX83" fmla="*/ 4171667 w 7215117"/>
              <a:gd name="connsiteY83" fmla="*/ 1580399 h 1832048"/>
              <a:gd name="connsiteX84" fmla="*/ 3516574 w 7215117"/>
              <a:gd name="connsiteY84" fmla="*/ 1566751 h 1832048"/>
              <a:gd name="connsiteX85" fmla="*/ 3366449 w 7215117"/>
              <a:gd name="connsiteY85" fmla="*/ 1553104 h 1832048"/>
              <a:gd name="connsiteX86" fmla="*/ 3311858 w 7215117"/>
              <a:gd name="connsiteY86" fmla="*/ 1539456 h 1832048"/>
              <a:gd name="connsiteX87" fmla="*/ 3229971 w 7215117"/>
              <a:gd name="connsiteY87" fmla="*/ 1525808 h 1832048"/>
              <a:gd name="connsiteX88" fmla="*/ 3079846 w 7215117"/>
              <a:gd name="connsiteY88" fmla="*/ 1471217 h 1832048"/>
              <a:gd name="connsiteX89" fmla="*/ 2943368 w 7215117"/>
              <a:gd name="connsiteY89" fmla="*/ 1443922 h 1832048"/>
              <a:gd name="connsiteX90" fmla="*/ 2902425 w 7215117"/>
              <a:gd name="connsiteY90" fmla="*/ 1402978 h 1832048"/>
              <a:gd name="connsiteX91" fmla="*/ 2834186 w 7215117"/>
              <a:gd name="connsiteY91" fmla="*/ 1375683 h 1832048"/>
              <a:gd name="connsiteX92" fmla="*/ 2738652 w 7215117"/>
              <a:gd name="connsiteY92" fmla="*/ 1334739 h 1832048"/>
              <a:gd name="connsiteX93" fmla="*/ 2656765 w 7215117"/>
              <a:gd name="connsiteY93" fmla="*/ 1252853 h 1832048"/>
              <a:gd name="connsiteX94" fmla="*/ 2574879 w 7215117"/>
              <a:gd name="connsiteY94" fmla="*/ 1225557 h 1832048"/>
              <a:gd name="connsiteX95" fmla="*/ 2479344 w 7215117"/>
              <a:gd name="connsiteY95" fmla="*/ 1184614 h 1832048"/>
              <a:gd name="connsiteX96" fmla="*/ 2397458 w 7215117"/>
              <a:gd name="connsiteY96" fmla="*/ 1130023 h 1832048"/>
              <a:gd name="connsiteX97" fmla="*/ 2315571 w 7215117"/>
              <a:gd name="connsiteY97" fmla="*/ 1061784 h 1832048"/>
              <a:gd name="connsiteX98" fmla="*/ 2274628 w 7215117"/>
              <a:gd name="connsiteY98" fmla="*/ 1048136 h 1832048"/>
              <a:gd name="connsiteX99" fmla="*/ 2233685 w 7215117"/>
              <a:gd name="connsiteY99" fmla="*/ 1020841 h 1832048"/>
              <a:gd name="connsiteX100" fmla="*/ 2192741 w 7215117"/>
              <a:gd name="connsiteY100" fmla="*/ 1007193 h 1832048"/>
              <a:gd name="connsiteX101" fmla="*/ 2138150 w 7215117"/>
              <a:gd name="connsiteY101" fmla="*/ 979898 h 1832048"/>
              <a:gd name="connsiteX102" fmla="*/ 2124503 w 7215117"/>
              <a:gd name="connsiteY102" fmla="*/ 925307 h 1832048"/>
              <a:gd name="connsiteX103" fmla="*/ 2083559 w 7215117"/>
              <a:gd name="connsiteY103" fmla="*/ 898011 h 1832048"/>
              <a:gd name="connsiteX104" fmla="*/ 1947082 w 7215117"/>
              <a:gd name="connsiteY104" fmla="*/ 788829 h 1832048"/>
              <a:gd name="connsiteX105" fmla="*/ 1865195 w 7215117"/>
              <a:gd name="connsiteY105" fmla="*/ 734238 h 1832048"/>
              <a:gd name="connsiteX106" fmla="*/ 1824252 w 7215117"/>
              <a:gd name="connsiteY106" fmla="*/ 706942 h 1832048"/>
              <a:gd name="connsiteX107" fmla="*/ 1769661 w 7215117"/>
              <a:gd name="connsiteY107" fmla="*/ 665999 h 1832048"/>
              <a:gd name="connsiteX108" fmla="*/ 1660479 w 7215117"/>
              <a:gd name="connsiteY108" fmla="*/ 625056 h 1832048"/>
              <a:gd name="connsiteX109" fmla="*/ 1551297 w 7215117"/>
              <a:gd name="connsiteY109" fmla="*/ 584113 h 1832048"/>
              <a:gd name="connsiteX110" fmla="*/ 1496705 w 7215117"/>
              <a:gd name="connsiteY110" fmla="*/ 556817 h 1832048"/>
              <a:gd name="connsiteX111" fmla="*/ 1401171 w 7215117"/>
              <a:gd name="connsiteY111" fmla="*/ 529522 h 1832048"/>
              <a:gd name="connsiteX112" fmla="*/ 1332932 w 7215117"/>
              <a:gd name="connsiteY112" fmla="*/ 515874 h 1832048"/>
              <a:gd name="connsiteX113" fmla="*/ 1169159 w 7215117"/>
              <a:gd name="connsiteY113" fmla="*/ 502226 h 1832048"/>
              <a:gd name="connsiteX114" fmla="*/ 691488 w 7215117"/>
              <a:gd name="connsiteY114" fmla="*/ 515874 h 1832048"/>
              <a:gd name="connsiteX115" fmla="*/ 309350 w 7215117"/>
              <a:gd name="connsiteY115" fmla="*/ 543169 h 1832048"/>
              <a:gd name="connsiteX116" fmla="*/ 159225 w 7215117"/>
              <a:gd name="connsiteY116" fmla="*/ 529522 h 1832048"/>
              <a:gd name="connsiteX117" fmla="*/ 118282 w 7215117"/>
              <a:gd name="connsiteY117" fmla="*/ 502226 h 1832048"/>
              <a:gd name="connsiteX118" fmla="*/ 36395 w 7215117"/>
              <a:gd name="connsiteY118" fmla="*/ 474930 h 1832048"/>
              <a:gd name="connsiteX119" fmla="*/ 36395 w 7215117"/>
              <a:gd name="connsiteY119" fmla="*/ 393044 h 1832048"/>
              <a:gd name="connsiteX120" fmla="*/ 9100 w 7215117"/>
              <a:gd name="connsiteY120" fmla="*/ 242919 h 1832048"/>
              <a:gd name="connsiteX121" fmla="*/ 22747 w 7215117"/>
              <a:gd name="connsiteY121" fmla="*/ 106441 h 1832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</a:cxnLst>
            <a:rect l="l" t="t" r="r" b="b"/>
            <a:pathLst>
              <a:path w="7215117" h="1832048">
                <a:moveTo>
                  <a:pt x="22747" y="38202"/>
                </a:moveTo>
                <a:cubicBezTo>
                  <a:pt x="27296" y="51850"/>
                  <a:pt x="22439" y="75656"/>
                  <a:pt x="36395" y="79145"/>
                </a:cubicBezTo>
                <a:cubicBezTo>
                  <a:pt x="52308" y="83123"/>
                  <a:pt x="61136" y="54408"/>
                  <a:pt x="77338" y="51850"/>
                </a:cubicBezTo>
                <a:cubicBezTo>
                  <a:pt x="149376" y="40476"/>
                  <a:pt x="222915" y="42751"/>
                  <a:pt x="295703" y="38202"/>
                </a:cubicBezTo>
                <a:cubicBezTo>
                  <a:pt x="332097" y="33653"/>
                  <a:pt x="368264" y="26588"/>
                  <a:pt x="404885" y="24554"/>
                </a:cubicBezTo>
                <a:cubicBezTo>
                  <a:pt x="846860" y="0"/>
                  <a:pt x="917798" y="13689"/>
                  <a:pt x="1428467" y="24554"/>
                </a:cubicBezTo>
                <a:cubicBezTo>
                  <a:pt x="1510979" y="45182"/>
                  <a:pt x="1465251" y="32267"/>
                  <a:pt x="1564944" y="65498"/>
                </a:cubicBezTo>
                <a:lnTo>
                  <a:pt x="1605888" y="79145"/>
                </a:lnTo>
                <a:cubicBezTo>
                  <a:pt x="1670771" y="122401"/>
                  <a:pt x="1631270" y="101254"/>
                  <a:pt x="1728717" y="133736"/>
                </a:cubicBezTo>
                <a:cubicBezTo>
                  <a:pt x="1728718" y="133736"/>
                  <a:pt x="1810603" y="161031"/>
                  <a:pt x="1810604" y="161032"/>
                </a:cubicBezTo>
                <a:cubicBezTo>
                  <a:pt x="1863517" y="196307"/>
                  <a:pt x="1835986" y="183140"/>
                  <a:pt x="1892491" y="201975"/>
                </a:cubicBezTo>
                <a:cubicBezTo>
                  <a:pt x="2009819" y="280195"/>
                  <a:pt x="1861378" y="186419"/>
                  <a:pt x="1974377" y="242919"/>
                </a:cubicBezTo>
                <a:cubicBezTo>
                  <a:pt x="1989048" y="250254"/>
                  <a:pt x="2000649" y="262879"/>
                  <a:pt x="2015320" y="270214"/>
                </a:cubicBezTo>
                <a:cubicBezTo>
                  <a:pt x="2028187" y="276648"/>
                  <a:pt x="2043041" y="278195"/>
                  <a:pt x="2056264" y="283862"/>
                </a:cubicBezTo>
                <a:cubicBezTo>
                  <a:pt x="2074964" y="291876"/>
                  <a:pt x="2092155" y="303143"/>
                  <a:pt x="2110855" y="311157"/>
                </a:cubicBezTo>
                <a:cubicBezTo>
                  <a:pt x="2124078" y="316824"/>
                  <a:pt x="2138575" y="319138"/>
                  <a:pt x="2151798" y="324805"/>
                </a:cubicBezTo>
                <a:cubicBezTo>
                  <a:pt x="2170498" y="332819"/>
                  <a:pt x="2188725" y="342007"/>
                  <a:pt x="2206389" y="352101"/>
                </a:cubicBezTo>
                <a:cubicBezTo>
                  <a:pt x="2220630" y="360239"/>
                  <a:pt x="2232343" y="372734"/>
                  <a:pt x="2247332" y="379396"/>
                </a:cubicBezTo>
                <a:cubicBezTo>
                  <a:pt x="2273624" y="391081"/>
                  <a:pt x="2305279" y="390732"/>
                  <a:pt x="2329219" y="406692"/>
                </a:cubicBezTo>
                <a:cubicBezTo>
                  <a:pt x="2423075" y="469263"/>
                  <a:pt x="2379983" y="450910"/>
                  <a:pt x="2452049" y="474930"/>
                </a:cubicBezTo>
                <a:cubicBezTo>
                  <a:pt x="2461147" y="488578"/>
                  <a:pt x="2468447" y="503614"/>
                  <a:pt x="2479344" y="515874"/>
                </a:cubicBezTo>
                <a:cubicBezTo>
                  <a:pt x="2504990" y="544725"/>
                  <a:pt x="2539819" y="565641"/>
                  <a:pt x="2561231" y="597760"/>
                </a:cubicBezTo>
                <a:cubicBezTo>
                  <a:pt x="2597624" y="652352"/>
                  <a:pt x="2574878" y="629606"/>
                  <a:pt x="2629470" y="665999"/>
                </a:cubicBezTo>
                <a:cubicBezTo>
                  <a:pt x="2643594" y="694248"/>
                  <a:pt x="2662012" y="736728"/>
                  <a:pt x="2684061" y="761533"/>
                </a:cubicBezTo>
                <a:cubicBezTo>
                  <a:pt x="2709707" y="790384"/>
                  <a:pt x="2765947" y="843420"/>
                  <a:pt x="2765947" y="843420"/>
                </a:cubicBezTo>
                <a:cubicBezTo>
                  <a:pt x="2770496" y="857068"/>
                  <a:pt x="2769423" y="874191"/>
                  <a:pt x="2779595" y="884363"/>
                </a:cubicBezTo>
                <a:cubicBezTo>
                  <a:pt x="2789767" y="894535"/>
                  <a:pt x="2807671" y="891577"/>
                  <a:pt x="2820538" y="898011"/>
                </a:cubicBezTo>
                <a:cubicBezTo>
                  <a:pt x="2914785" y="945135"/>
                  <a:pt x="2802463" y="910553"/>
                  <a:pt x="2916073" y="938954"/>
                </a:cubicBezTo>
                <a:lnTo>
                  <a:pt x="3025255" y="993545"/>
                </a:lnTo>
                <a:cubicBezTo>
                  <a:pt x="3043452" y="1002644"/>
                  <a:pt x="3060545" y="1014407"/>
                  <a:pt x="3079846" y="1020841"/>
                </a:cubicBezTo>
                <a:lnTo>
                  <a:pt x="3202676" y="1061784"/>
                </a:lnTo>
                <a:cubicBezTo>
                  <a:pt x="3216324" y="1066333"/>
                  <a:pt x="3229429" y="1073067"/>
                  <a:pt x="3243619" y="1075432"/>
                </a:cubicBezTo>
                <a:cubicBezTo>
                  <a:pt x="3270914" y="1079981"/>
                  <a:pt x="3298659" y="1082369"/>
                  <a:pt x="3325505" y="1089080"/>
                </a:cubicBezTo>
                <a:cubicBezTo>
                  <a:pt x="3353418" y="1096058"/>
                  <a:pt x="3379479" y="1109397"/>
                  <a:pt x="3407392" y="1116375"/>
                </a:cubicBezTo>
                <a:lnTo>
                  <a:pt x="3461983" y="1130023"/>
                </a:lnTo>
                <a:cubicBezTo>
                  <a:pt x="3475631" y="1139122"/>
                  <a:pt x="3487850" y="1150858"/>
                  <a:pt x="3502926" y="1157319"/>
                </a:cubicBezTo>
                <a:cubicBezTo>
                  <a:pt x="3520166" y="1164708"/>
                  <a:pt x="3539482" y="1165813"/>
                  <a:pt x="3557517" y="1170966"/>
                </a:cubicBezTo>
                <a:cubicBezTo>
                  <a:pt x="3571350" y="1174918"/>
                  <a:pt x="3584628" y="1180662"/>
                  <a:pt x="3598461" y="1184614"/>
                </a:cubicBezTo>
                <a:cubicBezTo>
                  <a:pt x="3616496" y="1189767"/>
                  <a:pt x="3635017" y="1193109"/>
                  <a:pt x="3653052" y="1198262"/>
                </a:cubicBezTo>
                <a:cubicBezTo>
                  <a:pt x="3666884" y="1202214"/>
                  <a:pt x="3680116" y="1208125"/>
                  <a:pt x="3693995" y="1211910"/>
                </a:cubicBezTo>
                <a:cubicBezTo>
                  <a:pt x="3730187" y="1221781"/>
                  <a:pt x="3803177" y="1239205"/>
                  <a:pt x="3803177" y="1239205"/>
                </a:cubicBezTo>
                <a:cubicBezTo>
                  <a:pt x="3816825" y="1248304"/>
                  <a:pt x="3828443" y="1261677"/>
                  <a:pt x="3844120" y="1266501"/>
                </a:cubicBezTo>
                <a:cubicBezTo>
                  <a:pt x="3956713" y="1301145"/>
                  <a:pt x="4068376" y="1299648"/>
                  <a:pt x="4185314" y="1307444"/>
                </a:cubicBezTo>
                <a:cubicBezTo>
                  <a:pt x="4230807" y="1302895"/>
                  <a:pt x="4276855" y="1302222"/>
                  <a:pt x="4321792" y="1293796"/>
                </a:cubicBezTo>
                <a:cubicBezTo>
                  <a:pt x="4350071" y="1288494"/>
                  <a:pt x="4375766" y="1273479"/>
                  <a:pt x="4403679" y="1266501"/>
                </a:cubicBezTo>
                <a:cubicBezTo>
                  <a:pt x="4421876" y="1261952"/>
                  <a:pt x="4439877" y="1256532"/>
                  <a:pt x="4458270" y="1252853"/>
                </a:cubicBezTo>
                <a:cubicBezTo>
                  <a:pt x="4590144" y="1226478"/>
                  <a:pt x="4491539" y="1251766"/>
                  <a:pt x="4635691" y="1225557"/>
                </a:cubicBezTo>
                <a:cubicBezTo>
                  <a:pt x="4654145" y="1222202"/>
                  <a:pt x="4672085" y="1216459"/>
                  <a:pt x="4690282" y="1211910"/>
                </a:cubicBezTo>
                <a:cubicBezTo>
                  <a:pt x="4761514" y="1164421"/>
                  <a:pt x="4702790" y="1195481"/>
                  <a:pt x="4813111" y="1170966"/>
                </a:cubicBezTo>
                <a:cubicBezTo>
                  <a:pt x="4827155" y="1167845"/>
                  <a:pt x="4839901" y="1159892"/>
                  <a:pt x="4854055" y="1157319"/>
                </a:cubicBezTo>
                <a:cubicBezTo>
                  <a:pt x="5088318" y="1114727"/>
                  <a:pt x="4873206" y="1166179"/>
                  <a:pt x="5017828" y="1130023"/>
                </a:cubicBezTo>
                <a:cubicBezTo>
                  <a:pt x="5131559" y="1134572"/>
                  <a:pt x="5245469" y="1135840"/>
                  <a:pt x="5359022" y="1143671"/>
                </a:cubicBezTo>
                <a:cubicBezTo>
                  <a:pt x="5377735" y="1144962"/>
                  <a:pt x="5394984" y="1155127"/>
                  <a:pt x="5413613" y="1157319"/>
                </a:cubicBezTo>
                <a:cubicBezTo>
                  <a:pt x="5472522" y="1164249"/>
                  <a:pt x="5531894" y="1166417"/>
                  <a:pt x="5591034" y="1170966"/>
                </a:cubicBezTo>
                <a:lnTo>
                  <a:pt x="5713864" y="1211910"/>
                </a:lnTo>
                <a:lnTo>
                  <a:pt x="5754807" y="1225557"/>
                </a:lnTo>
                <a:cubicBezTo>
                  <a:pt x="5768455" y="1234656"/>
                  <a:pt x="5780189" y="1247666"/>
                  <a:pt x="5795750" y="1252853"/>
                </a:cubicBezTo>
                <a:cubicBezTo>
                  <a:pt x="5822002" y="1261604"/>
                  <a:pt x="5850624" y="1260498"/>
                  <a:pt x="5877637" y="1266501"/>
                </a:cubicBezTo>
                <a:cubicBezTo>
                  <a:pt x="5891680" y="1269622"/>
                  <a:pt x="5904932" y="1275599"/>
                  <a:pt x="5918580" y="1280148"/>
                </a:cubicBezTo>
                <a:cubicBezTo>
                  <a:pt x="5932228" y="1289247"/>
                  <a:pt x="5944852" y="1300108"/>
                  <a:pt x="5959523" y="1307444"/>
                </a:cubicBezTo>
                <a:cubicBezTo>
                  <a:pt x="5990721" y="1323043"/>
                  <a:pt x="6037557" y="1326952"/>
                  <a:pt x="6068705" y="1334739"/>
                </a:cubicBezTo>
                <a:cubicBezTo>
                  <a:pt x="6082662" y="1338228"/>
                  <a:pt x="6095407" y="1346352"/>
                  <a:pt x="6109649" y="1348387"/>
                </a:cubicBezTo>
                <a:cubicBezTo>
                  <a:pt x="6159392" y="1355493"/>
                  <a:pt x="6209732" y="1357486"/>
                  <a:pt x="6259774" y="1362035"/>
                </a:cubicBezTo>
                <a:cubicBezTo>
                  <a:pt x="6499458" y="1421957"/>
                  <a:pt x="6254938" y="1365057"/>
                  <a:pt x="6873923" y="1389330"/>
                </a:cubicBezTo>
                <a:cubicBezTo>
                  <a:pt x="6959713" y="1392694"/>
                  <a:pt x="7012648" y="1403353"/>
                  <a:pt x="7092288" y="1416626"/>
                </a:cubicBezTo>
                <a:cubicBezTo>
                  <a:pt x="7105936" y="1421175"/>
                  <a:pt x="7119275" y="1426785"/>
                  <a:pt x="7133231" y="1430274"/>
                </a:cubicBezTo>
                <a:cubicBezTo>
                  <a:pt x="7155735" y="1435900"/>
                  <a:pt x="7182169" y="1431055"/>
                  <a:pt x="7201470" y="1443922"/>
                </a:cubicBezTo>
                <a:cubicBezTo>
                  <a:pt x="7213440" y="1451902"/>
                  <a:pt x="7210568" y="1471217"/>
                  <a:pt x="7215117" y="1484865"/>
                </a:cubicBezTo>
                <a:cubicBezTo>
                  <a:pt x="7210568" y="1516710"/>
                  <a:pt x="7208097" y="1548921"/>
                  <a:pt x="7201470" y="1580399"/>
                </a:cubicBezTo>
                <a:cubicBezTo>
                  <a:pt x="7148491" y="1832048"/>
                  <a:pt x="7200440" y="1742176"/>
                  <a:pt x="6887571" y="1757820"/>
                </a:cubicBezTo>
                <a:cubicBezTo>
                  <a:pt x="6691953" y="1753271"/>
                  <a:pt x="6496203" y="1752672"/>
                  <a:pt x="6300717" y="1744172"/>
                </a:cubicBezTo>
                <a:cubicBezTo>
                  <a:pt x="6286345" y="1743547"/>
                  <a:pt x="6274015" y="1732558"/>
                  <a:pt x="6259774" y="1730524"/>
                </a:cubicBezTo>
                <a:cubicBezTo>
                  <a:pt x="6210031" y="1723418"/>
                  <a:pt x="6159691" y="1721426"/>
                  <a:pt x="6109649" y="1716877"/>
                </a:cubicBezTo>
                <a:cubicBezTo>
                  <a:pt x="6013192" y="1697585"/>
                  <a:pt x="6063422" y="1710566"/>
                  <a:pt x="5959523" y="1675933"/>
                </a:cubicBezTo>
                <a:lnTo>
                  <a:pt x="5918580" y="1662286"/>
                </a:lnTo>
                <a:cubicBezTo>
                  <a:pt x="5904932" y="1657737"/>
                  <a:pt x="5891952" y="1650069"/>
                  <a:pt x="5877637" y="1648638"/>
                </a:cubicBezTo>
                <a:cubicBezTo>
                  <a:pt x="5832144" y="1644089"/>
                  <a:pt x="5786373" y="1641772"/>
                  <a:pt x="5741159" y="1634990"/>
                </a:cubicBezTo>
                <a:cubicBezTo>
                  <a:pt x="5695279" y="1628108"/>
                  <a:pt x="5651061" y="1608854"/>
                  <a:pt x="5604682" y="1607695"/>
                </a:cubicBezTo>
                <a:lnTo>
                  <a:pt x="5058771" y="1594047"/>
                </a:lnTo>
                <a:lnTo>
                  <a:pt x="4963237" y="1580399"/>
                </a:lnTo>
                <a:cubicBezTo>
                  <a:pt x="4935887" y="1576191"/>
                  <a:pt x="4908991" y="1568067"/>
                  <a:pt x="4881350" y="1566751"/>
                </a:cubicBezTo>
                <a:cubicBezTo>
                  <a:pt x="4717699" y="1558958"/>
                  <a:pt x="4553804" y="1557653"/>
                  <a:pt x="4390031" y="1553104"/>
                </a:cubicBezTo>
                <a:cubicBezTo>
                  <a:pt x="4330891" y="1557653"/>
                  <a:pt x="4271467" y="1559394"/>
                  <a:pt x="4212610" y="1566751"/>
                </a:cubicBezTo>
                <a:cubicBezTo>
                  <a:pt x="4198335" y="1568535"/>
                  <a:pt x="4186053" y="1580399"/>
                  <a:pt x="4171667" y="1580399"/>
                </a:cubicBezTo>
                <a:cubicBezTo>
                  <a:pt x="3953255" y="1580399"/>
                  <a:pt x="3734938" y="1571300"/>
                  <a:pt x="3516574" y="1566751"/>
                </a:cubicBezTo>
                <a:cubicBezTo>
                  <a:pt x="3466532" y="1562202"/>
                  <a:pt x="3416256" y="1559745"/>
                  <a:pt x="3366449" y="1553104"/>
                </a:cubicBezTo>
                <a:cubicBezTo>
                  <a:pt x="3347856" y="1550625"/>
                  <a:pt x="3330251" y="1543135"/>
                  <a:pt x="3311858" y="1539456"/>
                </a:cubicBezTo>
                <a:cubicBezTo>
                  <a:pt x="3284723" y="1534029"/>
                  <a:pt x="3257267" y="1530357"/>
                  <a:pt x="3229971" y="1525808"/>
                </a:cubicBezTo>
                <a:cubicBezTo>
                  <a:pt x="3164862" y="1499765"/>
                  <a:pt x="3149924" y="1492241"/>
                  <a:pt x="3079846" y="1471217"/>
                </a:cubicBezTo>
                <a:cubicBezTo>
                  <a:pt x="3028945" y="1455946"/>
                  <a:pt x="2998707" y="1453145"/>
                  <a:pt x="2943368" y="1443922"/>
                </a:cubicBezTo>
                <a:cubicBezTo>
                  <a:pt x="2929720" y="1430274"/>
                  <a:pt x="2918792" y="1413208"/>
                  <a:pt x="2902425" y="1402978"/>
                </a:cubicBezTo>
                <a:cubicBezTo>
                  <a:pt x="2881650" y="1389994"/>
                  <a:pt x="2856573" y="1385633"/>
                  <a:pt x="2834186" y="1375683"/>
                </a:cubicBezTo>
                <a:cubicBezTo>
                  <a:pt x="2732990" y="1330707"/>
                  <a:pt x="2822752" y="1362773"/>
                  <a:pt x="2738652" y="1334739"/>
                </a:cubicBezTo>
                <a:cubicBezTo>
                  <a:pt x="2711356" y="1307444"/>
                  <a:pt x="2693386" y="1265060"/>
                  <a:pt x="2656765" y="1252853"/>
                </a:cubicBezTo>
                <a:lnTo>
                  <a:pt x="2574879" y="1225557"/>
                </a:lnTo>
                <a:cubicBezTo>
                  <a:pt x="2532516" y="1211436"/>
                  <a:pt x="2521514" y="1209916"/>
                  <a:pt x="2479344" y="1184614"/>
                </a:cubicBezTo>
                <a:cubicBezTo>
                  <a:pt x="2451214" y="1167736"/>
                  <a:pt x="2420655" y="1153219"/>
                  <a:pt x="2397458" y="1130023"/>
                </a:cubicBezTo>
                <a:cubicBezTo>
                  <a:pt x="2367276" y="1099842"/>
                  <a:pt x="2353571" y="1080784"/>
                  <a:pt x="2315571" y="1061784"/>
                </a:cubicBezTo>
                <a:cubicBezTo>
                  <a:pt x="2302704" y="1055350"/>
                  <a:pt x="2287495" y="1054570"/>
                  <a:pt x="2274628" y="1048136"/>
                </a:cubicBezTo>
                <a:cubicBezTo>
                  <a:pt x="2259957" y="1040801"/>
                  <a:pt x="2248356" y="1028176"/>
                  <a:pt x="2233685" y="1020841"/>
                </a:cubicBezTo>
                <a:cubicBezTo>
                  <a:pt x="2220818" y="1014407"/>
                  <a:pt x="2205964" y="1012860"/>
                  <a:pt x="2192741" y="1007193"/>
                </a:cubicBezTo>
                <a:cubicBezTo>
                  <a:pt x="2174041" y="999179"/>
                  <a:pt x="2156347" y="988996"/>
                  <a:pt x="2138150" y="979898"/>
                </a:cubicBezTo>
                <a:cubicBezTo>
                  <a:pt x="2133601" y="961701"/>
                  <a:pt x="2134907" y="940914"/>
                  <a:pt x="2124503" y="925307"/>
                </a:cubicBezTo>
                <a:cubicBezTo>
                  <a:pt x="2115404" y="911659"/>
                  <a:pt x="2096013" y="908686"/>
                  <a:pt x="2083559" y="898011"/>
                </a:cubicBezTo>
                <a:cubicBezTo>
                  <a:pt x="1947431" y="781330"/>
                  <a:pt x="2124749" y="907274"/>
                  <a:pt x="1947082" y="788829"/>
                </a:cubicBezTo>
                <a:lnTo>
                  <a:pt x="1865195" y="734238"/>
                </a:lnTo>
                <a:cubicBezTo>
                  <a:pt x="1851547" y="725139"/>
                  <a:pt x="1837374" y="716784"/>
                  <a:pt x="1824252" y="706942"/>
                </a:cubicBezTo>
                <a:cubicBezTo>
                  <a:pt x="1806055" y="693294"/>
                  <a:pt x="1789545" y="677045"/>
                  <a:pt x="1769661" y="665999"/>
                </a:cubicBezTo>
                <a:cubicBezTo>
                  <a:pt x="1588609" y="565416"/>
                  <a:pt x="1783065" y="686350"/>
                  <a:pt x="1660479" y="625056"/>
                </a:cubicBezTo>
                <a:cubicBezTo>
                  <a:pt x="1566768" y="578200"/>
                  <a:pt x="1682946" y="610442"/>
                  <a:pt x="1551297" y="584113"/>
                </a:cubicBezTo>
                <a:cubicBezTo>
                  <a:pt x="1533100" y="575014"/>
                  <a:pt x="1515405" y="564831"/>
                  <a:pt x="1496705" y="556817"/>
                </a:cubicBezTo>
                <a:cubicBezTo>
                  <a:pt x="1472149" y="546293"/>
                  <a:pt x="1425151" y="534851"/>
                  <a:pt x="1401171" y="529522"/>
                </a:cubicBezTo>
                <a:cubicBezTo>
                  <a:pt x="1378527" y="524490"/>
                  <a:pt x="1355970" y="518584"/>
                  <a:pt x="1332932" y="515874"/>
                </a:cubicBezTo>
                <a:cubicBezTo>
                  <a:pt x="1278527" y="509473"/>
                  <a:pt x="1223750" y="506775"/>
                  <a:pt x="1169159" y="502226"/>
                </a:cubicBezTo>
                <a:lnTo>
                  <a:pt x="691488" y="515874"/>
                </a:lnTo>
                <a:cubicBezTo>
                  <a:pt x="562571" y="520930"/>
                  <a:pt x="437547" y="532486"/>
                  <a:pt x="309350" y="543169"/>
                </a:cubicBezTo>
                <a:cubicBezTo>
                  <a:pt x="259308" y="538620"/>
                  <a:pt x="208358" y="540050"/>
                  <a:pt x="159225" y="529522"/>
                </a:cubicBezTo>
                <a:cubicBezTo>
                  <a:pt x="143187" y="526085"/>
                  <a:pt x="133271" y="508888"/>
                  <a:pt x="118282" y="502226"/>
                </a:cubicBezTo>
                <a:cubicBezTo>
                  <a:pt x="91990" y="490540"/>
                  <a:pt x="36395" y="474930"/>
                  <a:pt x="36395" y="474930"/>
                </a:cubicBezTo>
                <a:cubicBezTo>
                  <a:pt x="0" y="365749"/>
                  <a:pt x="36395" y="502225"/>
                  <a:pt x="36395" y="393044"/>
                </a:cubicBezTo>
                <a:cubicBezTo>
                  <a:pt x="36395" y="315887"/>
                  <a:pt x="28292" y="300497"/>
                  <a:pt x="9100" y="242919"/>
                </a:cubicBezTo>
                <a:cubicBezTo>
                  <a:pt x="27208" y="152375"/>
                  <a:pt x="22747" y="197877"/>
                  <a:pt x="22747" y="106441"/>
                </a:cubicBezTo>
              </a:path>
            </a:pathLst>
          </a:custGeom>
          <a:solidFill>
            <a:schemeClr val="accent6">
              <a:lumMod val="50000"/>
            </a:schemeClr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4" name="Freeform 13"/>
          <p:cNvSpPr/>
          <p:nvPr/>
        </p:nvSpPr>
        <p:spPr>
          <a:xfrm>
            <a:off x="933450" y="2989263"/>
            <a:ext cx="7254875" cy="1939925"/>
          </a:xfrm>
          <a:custGeom>
            <a:avLst/>
            <a:gdLst>
              <a:gd name="connsiteX0" fmla="*/ 35160 w 7254826"/>
              <a:gd name="connsiteY0" fmla="*/ 26539 h 1939009"/>
              <a:gd name="connsiteX1" fmla="*/ 76103 w 7254826"/>
              <a:gd name="connsiteY1" fmla="*/ 40187 h 1939009"/>
              <a:gd name="connsiteX2" fmla="*/ 758491 w 7254826"/>
              <a:gd name="connsiteY2" fmla="*/ 40187 h 1939009"/>
              <a:gd name="connsiteX3" fmla="*/ 1072390 w 7254826"/>
              <a:gd name="connsiteY3" fmla="*/ 12891 h 1939009"/>
              <a:gd name="connsiteX4" fmla="*/ 1318050 w 7254826"/>
              <a:gd name="connsiteY4" fmla="*/ 26539 h 1939009"/>
              <a:gd name="connsiteX5" fmla="*/ 1427232 w 7254826"/>
              <a:gd name="connsiteY5" fmla="*/ 53835 h 1939009"/>
              <a:gd name="connsiteX6" fmla="*/ 1509118 w 7254826"/>
              <a:gd name="connsiteY6" fmla="*/ 81130 h 1939009"/>
              <a:gd name="connsiteX7" fmla="*/ 1604653 w 7254826"/>
              <a:gd name="connsiteY7" fmla="*/ 108426 h 1939009"/>
              <a:gd name="connsiteX8" fmla="*/ 1645596 w 7254826"/>
              <a:gd name="connsiteY8" fmla="*/ 135721 h 1939009"/>
              <a:gd name="connsiteX9" fmla="*/ 1741130 w 7254826"/>
              <a:gd name="connsiteY9" fmla="*/ 163017 h 1939009"/>
              <a:gd name="connsiteX10" fmla="*/ 1823017 w 7254826"/>
              <a:gd name="connsiteY10" fmla="*/ 217608 h 1939009"/>
              <a:gd name="connsiteX11" fmla="*/ 1863960 w 7254826"/>
              <a:gd name="connsiteY11" fmla="*/ 231256 h 1939009"/>
              <a:gd name="connsiteX12" fmla="*/ 1945847 w 7254826"/>
              <a:gd name="connsiteY12" fmla="*/ 272199 h 1939009"/>
              <a:gd name="connsiteX13" fmla="*/ 1986790 w 7254826"/>
              <a:gd name="connsiteY13" fmla="*/ 313142 h 1939009"/>
              <a:gd name="connsiteX14" fmla="*/ 2027733 w 7254826"/>
              <a:gd name="connsiteY14" fmla="*/ 340438 h 1939009"/>
              <a:gd name="connsiteX15" fmla="*/ 2055029 w 7254826"/>
              <a:gd name="connsiteY15" fmla="*/ 381381 h 1939009"/>
              <a:gd name="connsiteX16" fmla="*/ 2177859 w 7254826"/>
              <a:gd name="connsiteY16" fmla="*/ 476915 h 1939009"/>
              <a:gd name="connsiteX17" fmla="*/ 2259745 w 7254826"/>
              <a:gd name="connsiteY17" fmla="*/ 531506 h 1939009"/>
              <a:gd name="connsiteX18" fmla="*/ 2300688 w 7254826"/>
              <a:gd name="connsiteY18" fmla="*/ 545154 h 1939009"/>
              <a:gd name="connsiteX19" fmla="*/ 2341632 w 7254826"/>
              <a:gd name="connsiteY19" fmla="*/ 572450 h 1939009"/>
              <a:gd name="connsiteX20" fmla="*/ 2450814 w 7254826"/>
              <a:gd name="connsiteY20" fmla="*/ 613393 h 1939009"/>
              <a:gd name="connsiteX21" fmla="*/ 2491757 w 7254826"/>
              <a:gd name="connsiteY21" fmla="*/ 654336 h 1939009"/>
              <a:gd name="connsiteX22" fmla="*/ 2573644 w 7254826"/>
              <a:gd name="connsiteY22" fmla="*/ 708927 h 1939009"/>
              <a:gd name="connsiteX23" fmla="*/ 2655530 w 7254826"/>
              <a:gd name="connsiteY23" fmla="*/ 790814 h 1939009"/>
              <a:gd name="connsiteX24" fmla="*/ 2737417 w 7254826"/>
              <a:gd name="connsiteY24" fmla="*/ 872700 h 1939009"/>
              <a:gd name="connsiteX25" fmla="*/ 2832951 w 7254826"/>
              <a:gd name="connsiteY25" fmla="*/ 899996 h 1939009"/>
              <a:gd name="connsiteX26" fmla="*/ 2914838 w 7254826"/>
              <a:gd name="connsiteY26" fmla="*/ 927291 h 1939009"/>
              <a:gd name="connsiteX27" fmla="*/ 2996724 w 7254826"/>
              <a:gd name="connsiteY27" fmla="*/ 954587 h 1939009"/>
              <a:gd name="connsiteX28" fmla="*/ 3037668 w 7254826"/>
              <a:gd name="connsiteY28" fmla="*/ 968235 h 1939009"/>
              <a:gd name="connsiteX29" fmla="*/ 3133202 w 7254826"/>
              <a:gd name="connsiteY29" fmla="*/ 1009178 h 1939009"/>
              <a:gd name="connsiteX30" fmla="*/ 3174145 w 7254826"/>
              <a:gd name="connsiteY30" fmla="*/ 1022826 h 1939009"/>
              <a:gd name="connsiteX31" fmla="*/ 3419805 w 7254826"/>
              <a:gd name="connsiteY31" fmla="*/ 1036474 h 1939009"/>
              <a:gd name="connsiteX32" fmla="*/ 3569930 w 7254826"/>
              <a:gd name="connsiteY32" fmla="*/ 1077417 h 1939009"/>
              <a:gd name="connsiteX33" fmla="*/ 3679112 w 7254826"/>
              <a:gd name="connsiteY33" fmla="*/ 1104712 h 1939009"/>
              <a:gd name="connsiteX34" fmla="*/ 3883829 w 7254826"/>
              <a:gd name="connsiteY34" fmla="*/ 1118360 h 1939009"/>
              <a:gd name="connsiteX35" fmla="*/ 4143136 w 7254826"/>
              <a:gd name="connsiteY35" fmla="*/ 1104712 h 1939009"/>
              <a:gd name="connsiteX36" fmla="*/ 4238670 w 7254826"/>
              <a:gd name="connsiteY36" fmla="*/ 1091065 h 1939009"/>
              <a:gd name="connsiteX37" fmla="*/ 4880115 w 7254826"/>
              <a:gd name="connsiteY37" fmla="*/ 1104712 h 1939009"/>
              <a:gd name="connsiteX38" fmla="*/ 4962002 w 7254826"/>
              <a:gd name="connsiteY38" fmla="*/ 1118360 h 1939009"/>
              <a:gd name="connsiteX39" fmla="*/ 5030241 w 7254826"/>
              <a:gd name="connsiteY39" fmla="*/ 1132008 h 1939009"/>
              <a:gd name="connsiteX40" fmla="*/ 5398730 w 7254826"/>
              <a:gd name="connsiteY40" fmla="*/ 1104712 h 1939009"/>
              <a:gd name="connsiteX41" fmla="*/ 5780868 w 7254826"/>
              <a:gd name="connsiteY41" fmla="*/ 1118360 h 1939009"/>
              <a:gd name="connsiteX42" fmla="*/ 5862754 w 7254826"/>
              <a:gd name="connsiteY42" fmla="*/ 1159303 h 1939009"/>
              <a:gd name="connsiteX43" fmla="*/ 5917345 w 7254826"/>
              <a:gd name="connsiteY43" fmla="*/ 1186599 h 1939009"/>
              <a:gd name="connsiteX44" fmla="*/ 6026527 w 7254826"/>
              <a:gd name="connsiteY44" fmla="*/ 1213894 h 1939009"/>
              <a:gd name="connsiteX45" fmla="*/ 6108414 w 7254826"/>
              <a:gd name="connsiteY45" fmla="*/ 1241190 h 1939009"/>
              <a:gd name="connsiteX46" fmla="*/ 6627029 w 7254826"/>
              <a:gd name="connsiteY46" fmla="*/ 1282133 h 1939009"/>
              <a:gd name="connsiteX47" fmla="*/ 7022814 w 7254826"/>
              <a:gd name="connsiteY47" fmla="*/ 1268485 h 1939009"/>
              <a:gd name="connsiteX48" fmla="*/ 7118348 w 7254826"/>
              <a:gd name="connsiteY48" fmla="*/ 1282133 h 1939009"/>
              <a:gd name="connsiteX49" fmla="*/ 7227530 w 7254826"/>
              <a:gd name="connsiteY49" fmla="*/ 1295781 h 1939009"/>
              <a:gd name="connsiteX50" fmla="*/ 7227530 w 7254826"/>
              <a:gd name="connsiteY50" fmla="*/ 1418611 h 1939009"/>
              <a:gd name="connsiteX51" fmla="*/ 7254826 w 7254826"/>
              <a:gd name="connsiteY51" fmla="*/ 1732509 h 1939009"/>
              <a:gd name="connsiteX52" fmla="*/ 7241178 w 7254826"/>
              <a:gd name="connsiteY52" fmla="*/ 1800748 h 1939009"/>
              <a:gd name="connsiteX53" fmla="*/ 7200235 w 7254826"/>
              <a:gd name="connsiteY53" fmla="*/ 1828044 h 1939009"/>
              <a:gd name="connsiteX54" fmla="*/ 6927279 w 7254826"/>
              <a:gd name="connsiteY54" fmla="*/ 1814396 h 1939009"/>
              <a:gd name="connsiteX55" fmla="*/ 6490551 w 7254826"/>
              <a:gd name="connsiteY55" fmla="*/ 1828044 h 1939009"/>
              <a:gd name="connsiteX56" fmla="*/ 6149357 w 7254826"/>
              <a:gd name="connsiteY56" fmla="*/ 1841691 h 1939009"/>
              <a:gd name="connsiteX57" fmla="*/ 5726276 w 7254826"/>
              <a:gd name="connsiteY57" fmla="*/ 1855339 h 1939009"/>
              <a:gd name="connsiteX58" fmla="*/ 5562503 w 7254826"/>
              <a:gd name="connsiteY58" fmla="*/ 1841691 h 1939009"/>
              <a:gd name="connsiteX59" fmla="*/ 5521560 w 7254826"/>
              <a:gd name="connsiteY59" fmla="*/ 1828044 h 1939009"/>
              <a:gd name="connsiteX60" fmla="*/ 5030241 w 7254826"/>
              <a:gd name="connsiteY60" fmla="*/ 1800748 h 1939009"/>
              <a:gd name="connsiteX61" fmla="*/ 4852820 w 7254826"/>
              <a:gd name="connsiteY61" fmla="*/ 1759805 h 1939009"/>
              <a:gd name="connsiteX62" fmla="*/ 4716342 w 7254826"/>
              <a:gd name="connsiteY62" fmla="*/ 1718862 h 1939009"/>
              <a:gd name="connsiteX63" fmla="*/ 4566217 w 7254826"/>
              <a:gd name="connsiteY63" fmla="*/ 1691566 h 1939009"/>
              <a:gd name="connsiteX64" fmla="*/ 4484330 w 7254826"/>
              <a:gd name="connsiteY64" fmla="*/ 1664271 h 1939009"/>
              <a:gd name="connsiteX65" fmla="*/ 4443387 w 7254826"/>
              <a:gd name="connsiteY65" fmla="*/ 1650623 h 1939009"/>
              <a:gd name="connsiteX66" fmla="*/ 4388796 w 7254826"/>
              <a:gd name="connsiteY66" fmla="*/ 1636975 h 1939009"/>
              <a:gd name="connsiteX67" fmla="*/ 4347853 w 7254826"/>
              <a:gd name="connsiteY67" fmla="*/ 1623327 h 1939009"/>
              <a:gd name="connsiteX68" fmla="*/ 4279614 w 7254826"/>
              <a:gd name="connsiteY68" fmla="*/ 1609680 h 1939009"/>
              <a:gd name="connsiteX69" fmla="*/ 4238670 w 7254826"/>
              <a:gd name="connsiteY69" fmla="*/ 1596032 h 1939009"/>
              <a:gd name="connsiteX70" fmla="*/ 4115841 w 7254826"/>
              <a:gd name="connsiteY70" fmla="*/ 1582384 h 1939009"/>
              <a:gd name="connsiteX71" fmla="*/ 4074897 w 7254826"/>
              <a:gd name="connsiteY71" fmla="*/ 1568736 h 1939009"/>
              <a:gd name="connsiteX72" fmla="*/ 4020306 w 7254826"/>
              <a:gd name="connsiteY72" fmla="*/ 1555088 h 1939009"/>
              <a:gd name="connsiteX73" fmla="*/ 3952068 w 7254826"/>
              <a:gd name="connsiteY73" fmla="*/ 1527793 h 1939009"/>
              <a:gd name="connsiteX74" fmla="*/ 3870181 w 7254826"/>
              <a:gd name="connsiteY74" fmla="*/ 1514145 h 1939009"/>
              <a:gd name="connsiteX75" fmla="*/ 3815590 w 7254826"/>
              <a:gd name="connsiteY75" fmla="*/ 1500497 h 1939009"/>
              <a:gd name="connsiteX76" fmla="*/ 3706408 w 7254826"/>
              <a:gd name="connsiteY76" fmla="*/ 1459554 h 1939009"/>
              <a:gd name="connsiteX77" fmla="*/ 3665465 w 7254826"/>
              <a:gd name="connsiteY77" fmla="*/ 1445906 h 1939009"/>
              <a:gd name="connsiteX78" fmla="*/ 2409870 w 7254826"/>
              <a:gd name="connsiteY78" fmla="*/ 1418611 h 1939009"/>
              <a:gd name="connsiteX79" fmla="*/ 1768426 w 7254826"/>
              <a:gd name="connsiteY79" fmla="*/ 1432259 h 1939009"/>
              <a:gd name="connsiteX80" fmla="*/ 1727482 w 7254826"/>
              <a:gd name="connsiteY80" fmla="*/ 1445906 h 1939009"/>
              <a:gd name="connsiteX81" fmla="*/ 1618300 w 7254826"/>
              <a:gd name="connsiteY81" fmla="*/ 1473202 h 1939009"/>
              <a:gd name="connsiteX82" fmla="*/ 1522766 w 7254826"/>
              <a:gd name="connsiteY82" fmla="*/ 1514145 h 1939009"/>
              <a:gd name="connsiteX83" fmla="*/ 1372641 w 7254826"/>
              <a:gd name="connsiteY83" fmla="*/ 1527793 h 1939009"/>
              <a:gd name="connsiteX84" fmla="*/ 1017799 w 7254826"/>
              <a:gd name="connsiteY84" fmla="*/ 1555088 h 1939009"/>
              <a:gd name="connsiteX85" fmla="*/ 894969 w 7254826"/>
              <a:gd name="connsiteY85" fmla="*/ 1596032 h 1939009"/>
              <a:gd name="connsiteX86" fmla="*/ 799435 w 7254826"/>
              <a:gd name="connsiteY86" fmla="*/ 1609680 h 1939009"/>
              <a:gd name="connsiteX87" fmla="*/ 253524 w 7254826"/>
              <a:gd name="connsiteY87" fmla="*/ 1596032 h 1939009"/>
              <a:gd name="connsiteX88" fmla="*/ 76103 w 7254826"/>
              <a:gd name="connsiteY88" fmla="*/ 1555088 h 1939009"/>
              <a:gd name="connsiteX89" fmla="*/ 35160 w 7254826"/>
              <a:gd name="connsiteY89" fmla="*/ 1541441 h 1939009"/>
              <a:gd name="connsiteX90" fmla="*/ 35160 w 7254826"/>
              <a:gd name="connsiteY90" fmla="*/ 1282133 h 1939009"/>
              <a:gd name="connsiteX91" fmla="*/ 62456 w 7254826"/>
              <a:gd name="connsiteY91" fmla="*/ 1118360 h 1939009"/>
              <a:gd name="connsiteX92" fmla="*/ 62456 w 7254826"/>
              <a:gd name="connsiteY92" fmla="*/ 258551 h 1939009"/>
              <a:gd name="connsiteX93" fmla="*/ 35160 w 7254826"/>
              <a:gd name="connsiteY93" fmla="*/ 176665 h 1939009"/>
              <a:gd name="connsiteX94" fmla="*/ 35160 w 7254826"/>
              <a:gd name="connsiteY94" fmla="*/ 26539 h 1939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7254826" h="1939009">
                <a:moveTo>
                  <a:pt x="35160" y="26539"/>
                </a:moveTo>
                <a:cubicBezTo>
                  <a:pt x="48808" y="31088"/>
                  <a:pt x="61776" y="38885"/>
                  <a:pt x="76103" y="40187"/>
                </a:cubicBezTo>
                <a:cubicBezTo>
                  <a:pt x="351939" y="65263"/>
                  <a:pt x="451656" y="50085"/>
                  <a:pt x="758491" y="40187"/>
                </a:cubicBezTo>
                <a:cubicBezTo>
                  <a:pt x="879053" y="0"/>
                  <a:pt x="828166" y="12891"/>
                  <a:pt x="1072390" y="12891"/>
                </a:cubicBezTo>
                <a:cubicBezTo>
                  <a:pt x="1154403" y="12891"/>
                  <a:pt x="1236163" y="21990"/>
                  <a:pt x="1318050" y="26539"/>
                </a:cubicBezTo>
                <a:cubicBezTo>
                  <a:pt x="1354444" y="35638"/>
                  <a:pt x="1391643" y="41972"/>
                  <a:pt x="1427232" y="53835"/>
                </a:cubicBezTo>
                <a:cubicBezTo>
                  <a:pt x="1454527" y="62933"/>
                  <a:pt x="1481205" y="74152"/>
                  <a:pt x="1509118" y="81130"/>
                </a:cubicBezTo>
                <a:cubicBezTo>
                  <a:pt x="1526609" y="85503"/>
                  <a:pt x="1585074" y="98636"/>
                  <a:pt x="1604653" y="108426"/>
                </a:cubicBezTo>
                <a:cubicBezTo>
                  <a:pt x="1619324" y="115761"/>
                  <a:pt x="1630925" y="128386"/>
                  <a:pt x="1645596" y="135721"/>
                </a:cubicBezTo>
                <a:cubicBezTo>
                  <a:pt x="1665176" y="145511"/>
                  <a:pt x="1723637" y="158644"/>
                  <a:pt x="1741130" y="163017"/>
                </a:cubicBezTo>
                <a:cubicBezTo>
                  <a:pt x="1768426" y="181214"/>
                  <a:pt x="1791895" y="207234"/>
                  <a:pt x="1823017" y="217608"/>
                </a:cubicBezTo>
                <a:cubicBezTo>
                  <a:pt x="1836665" y="222157"/>
                  <a:pt x="1851093" y="224822"/>
                  <a:pt x="1863960" y="231256"/>
                </a:cubicBezTo>
                <a:cubicBezTo>
                  <a:pt x="1969784" y="284168"/>
                  <a:pt x="1842935" y="237895"/>
                  <a:pt x="1945847" y="272199"/>
                </a:cubicBezTo>
                <a:cubicBezTo>
                  <a:pt x="1959495" y="285847"/>
                  <a:pt x="1971963" y="300786"/>
                  <a:pt x="1986790" y="313142"/>
                </a:cubicBezTo>
                <a:cubicBezTo>
                  <a:pt x="1999391" y="323643"/>
                  <a:pt x="2016135" y="328840"/>
                  <a:pt x="2027733" y="340438"/>
                </a:cubicBezTo>
                <a:cubicBezTo>
                  <a:pt x="2039331" y="352036"/>
                  <a:pt x="2044132" y="369122"/>
                  <a:pt x="2055029" y="381381"/>
                </a:cubicBezTo>
                <a:cubicBezTo>
                  <a:pt x="2132554" y="468596"/>
                  <a:pt x="2105711" y="452867"/>
                  <a:pt x="2177859" y="476915"/>
                </a:cubicBezTo>
                <a:cubicBezTo>
                  <a:pt x="2205154" y="495112"/>
                  <a:pt x="2228624" y="521132"/>
                  <a:pt x="2259745" y="531506"/>
                </a:cubicBezTo>
                <a:cubicBezTo>
                  <a:pt x="2273393" y="536055"/>
                  <a:pt x="2287821" y="538720"/>
                  <a:pt x="2300688" y="545154"/>
                </a:cubicBezTo>
                <a:cubicBezTo>
                  <a:pt x="2315359" y="552490"/>
                  <a:pt x="2326961" y="565114"/>
                  <a:pt x="2341632" y="572450"/>
                </a:cubicBezTo>
                <a:cubicBezTo>
                  <a:pt x="2374269" y="588768"/>
                  <a:pt x="2415379" y="601581"/>
                  <a:pt x="2450814" y="613393"/>
                </a:cubicBezTo>
                <a:cubicBezTo>
                  <a:pt x="2464462" y="627041"/>
                  <a:pt x="2476522" y="642487"/>
                  <a:pt x="2491757" y="654336"/>
                </a:cubicBezTo>
                <a:cubicBezTo>
                  <a:pt x="2517652" y="674476"/>
                  <a:pt x="2550447" y="685730"/>
                  <a:pt x="2573644" y="708927"/>
                </a:cubicBezTo>
                <a:cubicBezTo>
                  <a:pt x="2600939" y="736223"/>
                  <a:pt x="2632369" y="759933"/>
                  <a:pt x="2655530" y="790814"/>
                </a:cubicBezTo>
                <a:cubicBezTo>
                  <a:pt x="2689712" y="836390"/>
                  <a:pt x="2689519" y="848751"/>
                  <a:pt x="2737417" y="872700"/>
                </a:cubicBezTo>
                <a:cubicBezTo>
                  <a:pt x="2760352" y="884167"/>
                  <a:pt x="2811085" y="893436"/>
                  <a:pt x="2832951" y="899996"/>
                </a:cubicBezTo>
                <a:cubicBezTo>
                  <a:pt x="2860510" y="908264"/>
                  <a:pt x="2887542" y="918193"/>
                  <a:pt x="2914838" y="927291"/>
                </a:cubicBezTo>
                <a:lnTo>
                  <a:pt x="2996724" y="954587"/>
                </a:lnTo>
                <a:cubicBezTo>
                  <a:pt x="3010372" y="959136"/>
                  <a:pt x="3025698" y="960255"/>
                  <a:pt x="3037668" y="968235"/>
                </a:cubicBezTo>
                <a:cubicBezTo>
                  <a:pt x="3099998" y="1009788"/>
                  <a:pt x="3056088" y="987145"/>
                  <a:pt x="3133202" y="1009178"/>
                </a:cubicBezTo>
                <a:cubicBezTo>
                  <a:pt x="3147034" y="1013130"/>
                  <a:pt x="3159824" y="1021462"/>
                  <a:pt x="3174145" y="1022826"/>
                </a:cubicBezTo>
                <a:cubicBezTo>
                  <a:pt x="3255788" y="1030602"/>
                  <a:pt x="3337918" y="1031925"/>
                  <a:pt x="3419805" y="1036474"/>
                </a:cubicBezTo>
                <a:cubicBezTo>
                  <a:pt x="3595487" y="1095034"/>
                  <a:pt x="3415599" y="1038834"/>
                  <a:pt x="3569930" y="1077417"/>
                </a:cubicBezTo>
                <a:cubicBezTo>
                  <a:pt x="3633810" y="1093387"/>
                  <a:pt x="3595265" y="1096328"/>
                  <a:pt x="3679112" y="1104712"/>
                </a:cubicBezTo>
                <a:cubicBezTo>
                  <a:pt x="3747163" y="1111517"/>
                  <a:pt x="3815590" y="1113811"/>
                  <a:pt x="3883829" y="1118360"/>
                </a:cubicBezTo>
                <a:cubicBezTo>
                  <a:pt x="3970265" y="1113811"/>
                  <a:pt x="4056836" y="1111350"/>
                  <a:pt x="4143136" y="1104712"/>
                </a:cubicBezTo>
                <a:cubicBezTo>
                  <a:pt x="4175209" y="1102245"/>
                  <a:pt x="4206502" y="1091065"/>
                  <a:pt x="4238670" y="1091065"/>
                </a:cubicBezTo>
                <a:cubicBezTo>
                  <a:pt x="4452533" y="1091065"/>
                  <a:pt x="4666300" y="1100163"/>
                  <a:pt x="4880115" y="1104712"/>
                </a:cubicBezTo>
                <a:lnTo>
                  <a:pt x="4962002" y="1118360"/>
                </a:lnTo>
                <a:cubicBezTo>
                  <a:pt x="4984825" y="1122510"/>
                  <a:pt x="5007044" y="1132008"/>
                  <a:pt x="5030241" y="1132008"/>
                </a:cubicBezTo>
                <a:cubicBezTo>
                  <a:pt x="5114152" y="1132008"/>
                  <a:pt x="5303164" y="1113400"/>
                  <a:pt x="5398730" y="1104712"/>
                </a:cubicBezTo>
                <a:cubicBezTo>
                  <a:pt x="5526109" y="1109261"/>
                  <a:pt x="5653672" y="1110154"/>
                  <a:pt x="5780868" y="1118360"/>
                </a:cubicBezTo>
                <a:cubicBezTo>
                  <a:pt x="5816125" y="1120635"/>
                  <a:pt x="5834066" y="1142910"/>
                  <a:pt x="5862754" y="1159303"/>
                </a:cubicBezTo>
                <a:cubicBezTo>
                  <a:pt x="5880418" y="1169397"/>
                  <a:pt x="5898645" y="1178585"/>
                  <a:pt x="5917345" y="1186599"/>
                </a:cubicBezTo>
                <a:cubicBezTo>
                  <a:pt x="5965661" y="1207306"/>
                  <a:pt x="5967777" y="1197872"/>
                  <a:pt x="6026527" y="1213894"/>
                </a:cubicBezTo>
                <a:cubicBezTo>
                  <a:pt x="6054285" y="1221464"/>
                  <a:pt x="6079771" y="1238462"/>
                  <a:pt x="6108414" y="1241190"/>
                </a:cubicBezTo>
                <a:cubicBezTo>
                  <a:pt x="6472139" y="1275830"/>
                  <a:pt x="6299216" y="1262850"/>
                  <a:pt x="6627029" y="1282133"/>
                </a:cubicBezTo>
                <a:cubicBezTo>
                  <a:pt x="6758957" y="1277584"/>
                  <a:pt x="6890807" y="1268485"/>
                  <a:pt x="7022814" y="1268485"/>
                </a:cubicBezTo>
                <a:cubicBezTo>
                  <a:pt x="7054982" y="1268485"/>
                  <a:pt x="7086462" y="1277881"/>
                  <a:pt x="7118348" y="1282133"/>
                </a:cubicBezTo>
                <a:lnTo>
                  <a:pt x="7227530" y="1295781"/>
                </a:lnTo>
                <a:cubicBezTo>
                  <a:pt x="7201489" y="1373902"/>
                  <a:pt x="7218523" y="1301517"/>
                  <a:pt x="7227530" y="1418611"/>
                </a:cubicBezTo>
                <a:cubicBezTo>
                  <a:pt x="7251953" y="1736103"/>
                  <a:pt x="7210781" y="1600378"/>
                  <a:pt x="7254826" y="1732509"/>
                </a:cubicBezTo>
                <a:cubicBezTo>
                  <a:pt x="7250277" y="1755255"/>
                  <a:pt x="7252687" y="1780607"/>
                  <a:pt x="7241178" y="1800748"/>
                </a:cubicBezTo>
                <a:cubicBezTo>
                  <a:pt x="7233040" y="1814989"/>
                  <a:pt x="7216622" y="1827332"/>
                  <a:pt x="7200235" y="1828044"/>
                </a:cubicBezTo>
                <a:lnTo>
                  <a:pt x="6927279" y="1814396"/>
                </a:lnTo>
                <a:cubicBezTo>
                  <a:pt x="6664801" y="1788148"/>
                  <a:pt x="6893491" y="1802325"/>
                  <a:pt x="6490551" y="1828044"/>
                </a:cubicBezTo>
                <a:cubicBezTo>
                  <a:pt x="6376960" y="1835294"/>
                  <a:pt x="6263088" y="1837142"/>
                  <a:pt x="6149357" y="1841691"/>
                </a:cubicBezTo>
                <a:cubicBezTo>
                  <a:pt x="6003384" y="1939009"/>
                  <a:pt x="6116862" y="1874869"/>
                  <a:pt x="5726276" y="1855339"/>
                </a:cubicBezTo>
                <a:cubicBezTo>
                  <a:pt x="5671564" y="1852603"/>
                  <a:pt x="5617094" y="1846240"/>
                  <a:pt x="5562503" y="1841691"/>
                </a:cubicBezTo>
                <a:cubicBezTo>
                  <a:pt x="5548855" y="1837142"/>
                  <a:pt x="5535516" y="1831533"/>
                  <a:pt x="5521560" y="1828044"/>
                </a:cubicBezTo>
                <a:cubicBezTo>
                  <a:pt x="5362396" y="1788254"/>
                  <a:pt x="5187970" y="1805836"/>
                  <a:pt x="5030241" y="1800748"/>
                </a:cubicBezTo>
                <a:cubicBezTo>
                  <a:pt x="4889311" y="1753772"/>
                  <a:pt x="5008730" y="1788153"/>
                  <a:pt x="4852820" y="1759805"/>
                </a:cubicBezTo>
                <a:cubicBezTo>
                  <a:pt x="4773408" y="1745366"/>
                  <a:pt x="4811281" y="1742597"/>
                  <a:pt x="4716342" y="1718862"/>
                </a:cubicBezTo>
                <a:cubicBezTo>
                  <a:pt x="4630544" y="1697412"/>
                  <a:pt x="4680320" y="1707867"/>
                  <a:pt x="4566217" y="1691566"/>
                </a:cubicBezTo>
                <a:lnTo>
                  <a:pt x="4484330" y="1664271"/>
                </a:lnTo>
                <a:cubicBezTo>
                  <a:pt x="4470682" y="1659722"/>
                  <a:pt x="4457343" y="1654112"/>
                  <a:pt x="4443387" y="1650623"/>
                </a:cubicBezTo>
                <a:cubicBezTo>
                  <a:pt x="4425190" y="1646074"/>
                  <a:pt x="4406831" y="1642128"/>
                  <a:pt x="4388796" y="1636975"/>
                </a:cubicBezTo>
                <a:cubicBezTo>
                  <a:pt x="4374964" y="1633023"/>
                  <a:pt x="4361809" y="1626816"/>
                  <a:pt x="4347853" y="1623327"/>
                </a:cubicBezTo>
                <a:cubicBezTo>
                  <a:pt x="4325349" y="1617701"/>
                  <a:pt x="4302118" y="1615306"/>
                  <a:pt x="4279614" y="1609680"/>
                </a:cubicBezTo>
                <a:cubicBezTo>
                  <a:pt x="4265657" y="1606191"/>
                  <a:pt x="4252861" y="1598397"/>
                  <a:pt x="4238670" y="1596032"/>
                </a:cubicBezTo>
                <a:cubicBezTo>
                  <a:pt x="4198036" y="1589259"/>
                  <a:pt x="4156784" y="1586933"/>
                  <a:pt x="4115841" y="1582384"/>
                </a:cubicBezTo>
                <a:cubicBezTo>
                  <a:pt x="4102193" y="1577835"/>
                  <a:pt x="4088730" y="1572688"/>
                  <a:pt x="4074897" y="1568736"/>
                </a:cubicBezTo>
                <a:cubicBezTo>
                  <a:pt x="4056862" y="1563583"/>
                  <a:pt x="4038101" y="1561020"/>
                  <a:pt x="4020306" y="1555088"/>
                </a:cubicBezTo>
                <a:cubicBezTo>
                  <a:pt x="3997065" y="1547341"/>
                  <a:pt x="3975703" y="1534239"/>
                  <a:pt x="3952068" y="1527793"/>
                </a:cubicBezTo>
                <a:cubicBezTo>
                  <a:pt x="3925371" y="1520512"/>
                  <a:pt x="3897316" y="1519572"/>
                  <a:pt x="3870181" y="1514145"/>
                </a:cubicBezTo>
                <a:cubicBezTo>
                  <a:pt x="3851788" y="1510466"/>
                  <a:pt x="3833787" y="1505046"/>
                  <a:pt x="3815590" y="1500497"/>
                </a:cubicBezTo>
                <a:cubicBezTo>
                  <a:pt x="3748191" y="1455565"/>
                  <a:pt x="3800850" y="1483165"/>
                  <a:pt x="3706408" y="1459554"/>
                </a:cubicBezTo>
                <a:cubicBezTo>
                  <a:pt x="3692452" y="1456065"/>
                  <a:pt x="3679844" y="1446360"/>
                  <a:pt x="3665465" y="1445906"/>
                </a:cubicBezTo>
                <a:lnTo>
                  <a:pt x="2409870" y="1418611"/>
                </a:lnTo>
                <a:lnTo>
                  <a:pt x="1768426" y="1432259"/>
                </a:lnTo>
                <a:cubicBezTo>
                  <a:pt x="1754051" y="1432834"/>
                  <a:pt x="1741361" y="1442121"/>
                  <a:pt x="1727482" y="1445906"/>
                </a:cubicBezTo>
                <a:cubicBezTo>
                  <a:pt x="1691290" y="1455777"/>
                  <a:pt x="1651854" y="1456425"/>
                  <a:pt x="1618300" y="1473202"/>
                </a:cubicBezTo>
                <a:cubicBezTo>
                  <a:pt x="1596283" y="1484210"/>
                  <a:pt x="1550878" y="1510129"/>
                  <a:pt x="1522766" y="1514145"/>
                </a:cubicBezTo>
                <a:cubicBezTo>
                  <a:pt x="1473023" y="1521251"/>
                  <a:pt x="1422683" y="1523244"/>
                  <a:pt x="1372641" y="1527793"/>
                </a:cubicBezTo>
                <a:cubicBezTo>
                  <a:pt x="1209996" y="1568455"/>
                  <a:pt x="1394786" y="1526090"/>
                  <a:pt x="1017799" y="1555088"/>
                </a:cubicBezTo>
                <a:cubicBezTo>
                  <a:pt x="960964" y="1559460"/>
                  <a:pt x="952512" y="1581646"/>
                  <a:pt x="894969" y="1596032"/>
                </a:cubicBezTo>
                <a:cubicBezTo>
                  <a:pt x="863762" y="1603834"/>
                  <a:pt x="831280" y="1605131"/>
                  <a:pt x="799435" y="1609680"/>
                </a:cubicBezTo>
                <a:lnTo>
                  <a:pt x="253524" y="1596032"/>
                </a:lnTo>
                <a:cubicBezTo>
                  <a:pt x="172285" y="1592575"/>
                  <a:pt x="150245" y="1579802"/>
                  <a:pt x="76103" y="1555088"/>
                </a:cubicBezTo>
                <a:lnTo>
                  <a:pt x="35160" y="1541441"/>
                </a:lnTo>
                <a:cubicBezTo>
                  <a:pt x="0" y="1435962"/>
                  <a:pt x="12752" y="1491268"/>
                  <a:pt x="35160" y="1282133"/>
                </a:cubicBezTo>
                <a:cubicBezTo>
                  <a:pt x="41056" y="1227104"/>
                  <a:pt x="62456" y="1118360"/>
                  <a:pt x="62456" y="1118360"/>
                </a:cubicBezTo>
                <a:cubicBezTo>
                  <a:pt x="78763" y="759580"/>
                  <a:pt x="89368" y="680170"/>
                  <a:pt x="62456" y="258551"/>
                </a:cubicBezTo>
                <a:cubicBezTo>
                  <a:pt x="60623" y="229838"/>
                  <a:pt x="35160" y="205437"/>
                  <a:pt x="35160" y="176665"/>
                </a:cubicBezTo>
                <a:lnTo>
                  <a:pt x="35160" y="26539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6" name="Freeform 15"/>
          <p:cNvSpPr/>
          <p:nvPr/>
        </p:nvSpPr>
        <p:spPr>
          <a:xfrm>
            <a:off x="968375" y="4394200"/>
            <a:ext cx="5022850" cy="512763"/>
          </a:xfrm>
          <a:custGeom>
            <a:avLst/>
            <a:gdLst>
              <a:gd name="connsiteX0" fmla="*/ 723331 w 5022376"/>
              <a:gd name="connsiteY0" fmla="*/ 218364 h 512173"/>
              <a:gd name="connsiteX1" fmla="*/ 941696 w 5022376"/>
              <a:gd name="connsiteY1" fmla="*/ 191069 h 512173"/>
              <a:gd name="connsiteX2" fmla="*/ 982639 w 5022376"/>
              <a:gd name="connsiteY2" fmla="*/ 177421 h 512173"/>
              <a:gd name="connsiteX3" fmla="*/ 1091821 w 5022376"/>
              <a:gd name="connsiteY3" fmla="*/ 150125 h 512173"/>
              <a:gd name="connsiteX4" fmla="*/ 1160060 w 5022376"/>
              <a:gd name="connsiteY4" fmla="*/ 136478 h 512173"/>
              <a:gd name="connsiteX5" fmla="*/ 1241946 w 5022376"/>
              <a:gd name="connsiteY5" fmla="*/ 122830 h 512173"/>
              <a:gd name="connsiteX6" fmla="*/ 1323833 w 5022376"/>
              <a:gd name="connsiteY6" fmla="*/ 95534 h 512173"/>
              <a:gd name="connsiteX7" fmla="*/ 1473958 w 5022376"/>
              <a:gd name="connsiteY7" fmla="*/ 81887 h 512173"/>
              <a:gd name="connsiteX8" fmla="*/ 1610436 w 5022376"/>
              <a:gd name="connsiteY8" fmla="*/ 40943 h 512173"/>
              <a:gd name="connsiteX9" fmla="*/ 1651379 w 5022376"/>
              <a:gd name="connsiteY9" fmla="*/ 27296 h 512173"/>
              <a:gd name="connsiteX10" fmla="*/ 1692322 w 5022376"/>
              <a:gd name="connsiteY10" fmla="*/ 13648 h 512173"/>
              <a:gd name="connsiteX11" fmla="*/ 1992573 w 5022376"/>
              <a:gd name="connsiteY11" fmla="*/ 0 h 512173"/>
              <a:gd name="connsiteX12" fmla="*/ 3425588 w 5022376"/>
              <a:gd name="connsiteY12" fmla="*/ 27296 h 512173"/>
              <a:gd name="connsiteX13" fmla="*/ 3466531 w 5022376"/>
              <a:gd name="connsiteY13" fmla="*/ 40943 h 512173"/>
              <a:gd name="connsiteX14" fmla="*/ 3534770 w 5022376"/>
              <a:gd name="connsiteY14" fmla="*/ 54591 h 512173"/>
              <a:gd name="connsiteX15" fmla="*/ 3589361 w 5022376"/>
              <a:gd name="connsiteY15" fmla="*/ 68239 h 512173"/>
              <a:gd name="connsiteX16" fmla="*/ 3698543 w 5022376"/>
              <a:gd name="connsiteY16" fmla="*/ 81887 h 512173"/>
              <a:gd name="connsiteX17" fmla="*/ 3794078 w 5022376"/>
              <a:gd name="connsiteY17" fmla="*/ 95534 h 512173"/>
              <a:gd name="connsiteX18" fmla="*/ 3835021 w 5022376"/>
              <a:gd name="connsiteY18" fmla="*/ 122830 h 512173"/>
              <a:gd name="connsiteX19" fmla="*/ 3889612 w 5022376"/>
              <a:gd name="connsiteY19" fmla="*/ 136478 h 512173"/>
              <a:gd name="connsiteX20" fmla="*/ 4053385 w 5022376"/>
              <a:gd name="connsiteY20" fmla="*/ 177421 h 512173"/>
              <a:gd name="connsiteX21" fmla="*/ 4148919 w 5022376"/>
              <a:gd name="connsiteY21" fmla="*/ 204717 h 512173"/>
              <a:gd name="connsiteX22" fmla="*/ 4203510 w 5022376"/>
              <a:gd name="connsiteY22" fmla="*/ 218364 h 512173"/>
              <a:gd name="connsiteX23" fmla="*/ 4244454 w 5022376"/>
              <a:gd name="connsiteY23" fmla="*/ 232012 h 512173"/>
              <a:gd name="connsiteX24" fmla="*/ 4367284 w 5022376"/>
              <a:gd name="connsiteY24" fmla="*/ 245660 h 512173"/>
              <a:gd name="connsiteX25" fmla="*/ 4476466 w 5022376"/>
              <a:gd name="connsiteY25" fmla="*/ 272955 h 512173"/>
              <a:gd name="connsiteX26" fmla="*/ 4531057 w 5022376"/>
              <a:gd name="connsiteY26" fmla="*/ 286603 h 512173"/>
              <a:gd name="connsiteX27" fmla="*/ 4572000 w 5022376"/>
              <a:gd name="connsiteY27" fmla="*/ 300251 h 512173"/>
              <a:gd name="connsiteX28" fmla="*/ 4667534 w 5022376"/>
              <a:gd name="connsiteY28" fmla="*/ 313899 h 512173"/>
              <a:gd name="connsiteX29" fmla="*/ 4708478 w 5022376"/>
              <a:gd name="connsiteY29" fmla="*/ 327546 h 512173"/>
              <a:gd name="connsiteX30" fmla="*/ 4831308 w 5022376"/>
              <a:gd name="connsiteY30" fmla="*/ 354842 h 512173"/>
              <a:gd name="connsiteX31" fmla="*/ 4872251 w 5022376"/>
              <a:gd name="connsiteY31" fmla="*/ 368490 h 512173"/>
              <a:gd name="connsiteX32" fmla="*/ 4926842 w 5022376"/>
              <a:gd name="connsiteY32" fmla="*/ 395785 h 512173"/>
              <a:gd name="connsiteX33" fmla="*/ 5022376 w 5022376"/>
              <a:gd name="connsiteY33" fmla="*/ 409433 h 512173"/>
              <a:gd name="connsiteX34" fmla="*/ 4981433 w 5022376"/>
              <a:gd name="connsiteY34" fmla="*/ 436728 h 512173"/>
              <a:gd name="connsiteX35" fmla="*/ 4940490 w 5022376"/>
              <a:gd name="connsiteY35" fmla="*/ 450376 h 512173"/>
              <a:gd name="connsiteX36" fmla="*/ 4299045 w 5022376"/>
              <a:gd name="connsiteY36" fmla="*/ 464024 h 512173"/>
              <a:gd name="connsiteX37" fmla="*/ 1446663 w 5022376"/>
              <a:gd name="connsiteY37" fmla="*/ 450376 h 512173"/>
              <a:gd name="connsiteX38" fmla="*/ 1050878 w 5022376"/>
              <a:gd name="connsiteY38" fmla="*/ 464024 h 512173"/>
              <a:gd name="connsiteX39" fmla="*/ 218364 w 5022376"/>
              <a:gd name="connsiteY39" fmla="*/ 477672 h 512173"/>
              <a:gd name="connsiteX40" fmla="*/ 13648 w 5022376"/>
              <a:gd name="connsiteY40" fmla="*/ 423081 h 512173"/>
              <a:gd name="connsiteX41" fmla="*/ 0 w 5022376"/>
              <a:gd name="connsiteY41" fmla="*/ 382137 h 512173"/>
              <a:gd name="connsiteX42" fmla="*/ 13648 w 5022376"/>
              <a:gd name="connsiteY42" fmla="*/ 177421 h 5121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5022376" h="512173">
                <a:moveTo>
                  <a:pt x="723331" y="218364"/>
                </a:moveTo>
                <a:cubicBezTo>
                  <a:pt x="831281" y="182383"/>
                  <a:pt x="705671" y="220573"/>
                  <a:pt x="941696" y="191069"/>
                </a:cubicBezTo>
                <a:cubicBezTo>
                  <a:pt x="955971" y="189285"/>
                  <a:pt x="968760" y="181206"/>
                  <a:pt x="982639" y="177421"/>
                </a:cubicBezTo>
                <a:cubicBezTo>
                  <a:pt x="1018831" y="167550"/>
                  <a:pt x="1055035" y="157482"/>
                  <a:pt x="1091821" y="150125"/>
                </a:cubicBezTo>
                <a:lnTo>
                  <a:pt x="1160060" y="136478"/>
                </a:lnTo>
                <a:cubicBezTo>
                  <a:pt x="1187286" y="131528"/>
                  <a:pt x="1215100" y="129542"/>
                  <a:pt x="1241946" y="122830"/>
                </a:cubicBezTo>
                <a:cubicBezTo>
                  <a:pt x="1269859" y="115852"/>
                  <a:pt x="1295179" y="98139"/>
                  <a:pt x="1323833" y="95534"/>
                </a:cubicBezTo>
                <a:lnTo>
                  <a:pt x="1473958" y="81887"/>
                </a:lnTo>
                <a:cubicBezTo>
                  <a:pt x="1556467" y="61259"/>
                  <a:pt x="1510746" y="74173"/>
                  <a:pt x="1610436" y="40943"/>
                </a:cubicBezTo>
                <a:lnTo>
                  <a:pt x="1651379" y="27296"/>
                </a:lnTo>
                <a:cubicBezTo>
                  <a:pt x="1665027" y="22747"/>
                  <a:pt x="1677951" y="14301"/>
                  <a:pt x="1692322" y="13648"/>
                </a:cubicBezTo>
                <a:lnTo>
                  <a:pt x="1992573" y="0"/>
                </a:lnTo>
                <a:lnTo>
                  <a:pt x="3425588" y="27296"/>
                </a:lnTo>
                <a:cubicBezTo>
                  <a:pt x="3439960" y="27935"/>
                  <a:pt x="3452575" y="37454"/>
                  <a:pt x="3466531" y="40943"/>
                </a:cubicBezTo>
                <a:cubicBezTo>
                  <a:pt x="3489035" y="46569"/>
                  <a:pt x="3512126" y="49559"/>
                  <a:pt x="3534770" y="54591"/>
                </a:cubicBezTo>
                <a:cubicBezTo>
                  <a:pt x="3553080" y="58660"/>
                  <a:pt x="3570859" y="65155"/>
                  <a:pt x="3589361" y="68239"/>
                </a:cubicBezTo>
                <a:cubicBezTo>
                  <a:pt x="3625539" y="74269"/>
                  <a:pt x="3662187" y="77040"/>
                  <a:pt x="3698543" y="81887"/>
                </a:cubicBezTo>
                <a:lnTo>
                  <a:pt x="3794078" y="95534"/>
                </a:lnTo>
                <a:cubicBezTo>
                  <a:pt x="3807726" y="104633"/>
                  <a:pt x="3819945" y="116369"/>
                  <a:pt x="3835021" y="122830"/>
                </a:cubicBezTo>
                <a:cubicBezTo>
                  <a:pt x="3852261" y="130219"/>
                  <a:pt x="3871646" y="131088"/>
                  <a:pt x="3889612" y="136478"/>
                </a:cubicBezTo>
                <a:cubicBezTo>
                  <a:pt x="4072014" y="191198"/>
                  <a:pt x="3871695" y="141082"/>
                  <a:pt x="4053385" y="177421"/>
                </a:cubicBezTo>
                <a:cubicBezTo>
                  <a:pt x="4124505" y="191645"/>
                  <a:pt x="4088209" y="187371"/>
                  <a:pt x="4148919" y="204717"/>
                </a:cubicBezTo>
                <a:cubicBezTo>
                  <a:pt x="4166954" y="209870"/>
                  <a:pt x="4185475" y="213211"/>
                  <a:pt x="4203510" y="218364"/>
                </a:cubicBezTo>
                <a:cubicBezTo>
                  <a:pt x="4217343" y="222316"/>
                  <a:pt x="4230263" y="229647"/>
                  <a:pt x="4244454" y="232012"/>
                </a:cubicBezTo>
                <a:cubicBezTo>
                  <a:pt x="4285089" y="238785"/>
                  <a:pt x="4326341" y="241111"/>
                  <a:pt x="4367284" y="245660"/>
                </a:cubicBezTo>
                <a:cubicBezTo>
                  <a:pt x="4440449" y="270049"/>
                  <a:pt x="4377648" y="250996"/>
                  <a:pt x="4476466" y="272955"/>
                </a:cubicBezTo>
                <a:cubicBezTo>
                  <a:pt x="4494776" y="277024"/>
                  <a:pt x="4513022" y="281450"/>
                  <a:pt x="4531057" y="286603"/>
                </a:cubicBezTo>
                <a:cubicBezTo>
                  <a:pt x="4544889" y="290555"/>
                  <a:pt x="4557893" y="297430"/>
                  <a:pt x="4572000" y="300251"/>
                </a:cubicBezTo>
                <a:cubicBezTo>
                  <a:pt x="4603543" y="306560"/>
                  <a:pt x="4635689" y="309350"/>
                  <a:pt x="4667534" y="313899"/>
                </a:cubicBezTo>
                <a:cubicBezTo>
                  <a:pt x="4681182" y="318448"/>
                  <a:pt x="4694521" y="324057"/>
                  <a:pt x="4708478" y="327546"/>
                </a:cubicBezTo>
                <a:cubicBezTo>
                  <a:pt x="4821013" y="355679"/>
                  <a:pt x="4733266" y="326830"/>
                  <a:pt x="4831308" y="354842"/>
                </a:cubicBezTo>
                <a:cubicBezTo>
                  <a:pt x="4845140" y="358794"/>
                  <a:pt x="4859028" y="362823"/>
                  <a:pt x="4872251" y="368490"/>
                </a:cubicBezTo>
                <a:cubicBezTo>
                  <a:pt x="4890951" y="376504"/>
                  <a:pt x="4907214" y="390432"/>
                  <a:pt x="4926842" y="395785"/>
                </a:cubicBezTo>
                <a:cubicBezTo>
                  <a:pt x="4957877" y="404249"/>
                  <a:pt x="4990531" y="404884"/>
                  <a:pt x="5022376" y="409433"/>
                </a:cubicBezTo>
                <a:cubicBezTo>
                  <a:pt x="5008728" y="418531"/>
                  <a:pt x="4996104" y="429393"/>
                  <a:pt x="4981433" y="436728"/>
                </a:cubicBezTo>
                <a:cubicBezTo>
                  <a:pt x="4968566" y="443162"/>
                  <a:pt x="4954864" y="449801"/>
                  <a:pt x="4940490" y="450376"/>
                </a:cubicBezTo>
                <a:cubicBezTo>
                  <a:pt x="4726797" y="458924"/>
                  <a:pt x="4512860" y="459475"/>
                  <a:pt x="4299045" y="464024"/>
                </a:cubicBezTo>
                <a:lnTo>
                  <a:pt x="1446663" y="450376"/>
                </a:lnTo>
                <a:cubicBezTo>
                  <a:pt x="1314656" y="450376"/>
                  <a:pt x="1182852" y="461091"/>
                  <a:pt x="1050878" y="464024"/>
                </a:cubicBezTo>
                <a:lnTo>
                  <a:pt x="218364" y="477672"/>
                </a:lnTo>
                <a:cubicBezTo>
                  <a:pt x="81187" y="467120"/>
                  <a:pt x="58194" y="512173"/>
                  <a:pt x="13648" y="423081"/>
                </a:cubicBezTo>
                <a:cubicBezTo>
                  <a:pt x="7214" y="410214"/>
                  <a:pt x="4549" y="395785"/>
                  <a:pt x="0" y="382137"/>
                </a:cubicBezTo>
                <a:lnTo>
                  <a:pt x="13648" y="177421"/>
                </a:lnTo>
              </a:path>
            </a:pathLst>
          </a:custGeom>
          <a:solidFill>
            <a:schemeClr val="bg2">
              <a:lumMod val="90000"/>
            </a:schemeClr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7" name="Freeform 16"/>
          <p:cNvSpPr/>
          <p:nvPr/>
        </p:nvSpPr>
        <p:spPr>
          <a:xfrm>
            <a:off x="887413" y="4791075"/>
            <a:ext cx="7291387" cy="814388"/>
          </a:xfrm>
          <a:custGeom>
            <a:avLst/>
            <a:gdLst>
              <a:gd name="connsiteX0" fmla="*/ 109183 w 7292097"/>
              <a:gd name="connsiteY0" fmla="*/ 81887 h 814709"/>
              <a:gd name="connsiteX1" fmla="*/ 109183 w 7292097"/>
              <a:gd name="connsiteY1" fmla="*/ 504967 h 814709"/>
              <a:gd name="connsiteX2" fmla="*/ 95535 w 7292097"/>
              <a:gd name="connsiteY2" fmla="*/ 545911 h 814709"/>
              <a:gd name="connsiteX3" fmla="*/ 109183 w 7292097"/>
              <a:gd name="connsiteY3" fmla="*/ 696036 h 814709"/>
              <a:gd name="connsiteX4" fmla="*/ 150126 w 7292097"/>
              <a:gd name="connsiteY4" fmla="*/ 723332 h 814709"/>
              <a:gd name="connsiteX5" fmla="*/ 232012 w 7292097"/>
              <a:gd name="connsiteY5" fmla="*/ 750627 h 814709"/>
              <a:gd name="connsiteX6" fmla="*/ 354842 w 7292097"/>
              <a:gd name="connsiteY6" fmla="*/ 777923 h 814709"/>
              <a:gd name="connsiteX7" fmla="*/ 1228299 w 7292097"/>
              <a:gd name="connsiteY7" fmla="*/ 791570 h 814709"/>
              <a:gd name="connsiteX8" fmla="*/ 2511189 w 7292097"/>
              <a:gd name="connsiteY8" fmla="*/ 777923 h 814709"/>
              <a:gd name="connsiteX9" fmla="*/ 3248168 w 7292097"/>
              <a:gd name="connsiteY9" fmla="*/ 750627 h 814709"/>
              <a:gd name="connsiteX10" fmla="*/ 5964072 w 7292097"/>
              <a:gd name="connsiteY10" fmla="*/ 764275 h 814709"/>
              <a:gd name="connsiteX11" fmla="*/ 6714699 w 7292097"/>
              <a:gd name="connsiteY11" fmla="*/ 791570 h 814709"/>
              <a:gd name="connsiteX12" fmla="*/ 7233314 w 7292097"/>
              <a:gd name="connsiteY12" fmla="*/ 750627 h 814709"/>
              <a:gd name="connsiteX13" fmla="*/ 7274257 w 7292097"/>
              <a:gd name="connsiteY13" fmla="*/ 709684 h 814709"/>
              <a:gd name="connsiteX14" fmla="*/ 7246962 w 7292097"/>
              <a:gd name="connsiteY14" fmla="*/ 354842 h 814709"/>
              <a:gd name="connsiteX15" fmla="*/ 7233314 w 7292097"/>
              <a:gd name="connsiteY15" fmla="*/ 232012 h 814709"/>
              <a:gd name="connsiteX16" fmla="*/ 7219666 w 7292097"/>
              <a:gd name="connsiteY16" fmla="*/ 68239 h 814709"/>
              <a:gd name="connsiteX17" fmla="*/ 7165075 w 7292097"/>
              <a:gd name="connsiteY17" fmla="*/ 54591 h 814709"/>
              <a:gd name="connsiteX18" fmla="*/ 7260609 w 7292097"/>
              <a:gd name="connsiteY18" fmla="*/ 27296 h 814709"/>
              <a:gd name="connsiteX19" fmla="*/ 7246962 w 7292097"/>
              <a:gd name="connsiteY19" fmla="*/ 68239 h 814709"/>
              <a:gd name="connsiteX20" fmla="*/ 7246962 w 7292097"/>
              <a:gd name="connsiteY20" fmla="*/ 368490 h 814709"/>
              <a:gd name="connsiteX21" fmla="*/ 7233314 w 7292097"/>
              <a:gd name="connsiteY21" fmla="*/ 327546 h 814709"/>
              <a:gd name="connsiteX22" fmla="*/ 7233314 w 7292097"/>
              <a:gd name="connsiteY22" fmla="*/ 81887 h 814709"/>
              <a:gd name="connsiteX23" fmla="*/ 7178723 w 7292097"/>
              <a:gd name="connsiteY23" fmla="*/ 68239 h 814709"/>
              <a:gd name="connsiteX24" fmla="*/ 7083189 w 7292097"/>
              <a:gd name="connsiteY24" fmla="*/ 54591 h 814709"/>
              <a:gd name="connsiteX25" fmla="*/ 7014950 w 7292097"/>
              <a:gd name="connsiteY25" fmla="*/ 40943 h 814709"/>
              <a:gd name="connsiteX26" fmla="*/ 7260609 w 7292097"/>
              <a:gd name="connsiteY26" fmla="*/ 40943 h 814709"/>
              <a:gd name="connsiteX27" fmla="*/ 7178723 w 7292097"/>
              <a:gd name="connsiteY27" fmla="*/ 54591 h 814709"/>
              <a:gd name="connsiteX28" fmla="*/ 7042245 w 7292097"/>
              <a:gd name="connsiteY28" fmla="*/ 40943 h 814709"/>
              <a:gd name="connsiteX29" fmla="*/ 6946711 w 7292097"/>
              <a:gd name="connsiteY29" fmla="*/ 13648 h 814709"/>
              <a:gd name="connsiteX30" fmla="*/ 6892120 w 7292097"/>
              <a:gd name="connsiteY30" fmla="*/ 0 h 814709"/>
              <a:gd name="connsiteX31" fmla="*/ 6578221 w 7292097"/>
              <a:gd name="connsiteY31" fmla="*/ 13648 h 814709"/>
              <a:gd name="connsiteX32" fmla="*/ 6509983 w 7292097"/>
              <a:gd name="connsiteY32" fmla="*/ 27296 h 814709"/>
              <a:gd name="connsiteX33" fmla="*/ 6469039 w 7292097"/>
              <a:gd name="connsiteY33" fmla="*/ 40943 h 814709"/>
              <a:gd name="connsiteX34" fmla="*/ 6168789 w 7292097"/>
              <a:gd name="connsiteY34" fmla="*/ 54591 h 814709"/>
              <a:gd name="connsiteX35" fmla="*/ 5991368 w 7292097"/>
              <a:gd name="connsiteY35" fmla="*/ 95535 h 814709"/>
              <a:gd name="connsiteX36" fmla="*/ 5936777 w 7292097"/>
              <a:gd name="connsiteY36" fmla="*/ 68239 h 814709"/>
              <a:gd name="connsiteX37" fmla="*/ 5895833 w 7292097"/>
              <a:gd name="connsiteY37" fmla="*/ 54591 h 814709"/>
              <a:gd name="connsiteX38" fmla="*/ 5854890 w 7292097"/>
              <a:gd name="connsiteY38" fmla="*/ 27296 h 814709"/>
              <a:gd name="connsiteX39" fmla="*/ 5800299 w 7292097"/>
              <a:gd name="connsiteY39" fmla="*/ 13648 h 814709"/>
              <a:gd name="connsiteX40" fmla="*/ 5759356 w 7292097"/>
              <a:gd name="connsiteY40" fmla="*/ 0 h 814709"/>
              <a:gd name="connsiteX41" fmla="*/ 5281684 w 7292097"/>
              <a:gd name="connsiteY41" fmla="*/ 13648 h 814709"/>
              <a:gd name="connsiteX42" fmla="*/ 5063320 w 7292097"/>
              <a:gd name="connsiteY42" fmla="*/ 27296 h 814709"/>
              <a:gd name="connsiteX43" fmla="*/ 5036024 w 7292097"/>
              <a:gd name="connsiteY43" fmla="*/ 68239 h 814709"/>
              <a:gd name="connsiteX44" fmla="*/ 4408227 w 7292097"/>
              <a:gd name="connsiteY44" fmla="*/ 81887 h 814709"/>
              <a:gd name="connsiteX45" fmla="*/ 3070747 w 7292097"/>
              <a:gd name="connsiteY45" fmla="*/ 81887 h 814709"/>
              <a:gd name="connsiteX46" fmla="*/ 2674962 w 7292097"/>
              <a:gd name="connsiteY46" fmla="*/ 54591 h 814709"/>
              <a:gd name="connsiteX47" fmla="*/ 1937983 w 7292097"/>
              <a:gd name="connsiteY47" fmla="*/ 40943 h 814709"/>
              <a:gd name="connsiteX48" fmla="*/ 163774 w 7292097"/>
              <a:gd name="connsiteY48" fmla="*/ 54591 h 814709"/>
              <a:gd name="connsiteX49" fmla="*/ 81887 w 7292097"/>
              <a:gd name="connsiteY49" fmla="*/ 81887 h 814709"/>
              <a:gd name="connsiteX50" fmla="*/ 54592 w 7292097"/>
              <a:gd name="connsiteY50" fmla="*/ 163773 h 814709"/>
              <a:gd name="connsiteX51" fmla="*/ 40944 w 7292097"/>
              <a:gd name="connsiteY51" fmla="*/ 204717 h 814709"/>
              <a:gd name="connsiteX52" fmla="*/ 27296 w 7292097"/>
              <a:gd name="connsiteY52" fmla="*/ 259308 h 814709"/>
              <a:gd name="connsiteX53" fmla="*/ 0 w 7292097"/>
              <a:gd name="connsiteY53" fmla="*/ 341194 h 814709"/>
              <a:gd name="connsiteX54" fmla="*/ 54592 w 7292097"/>
              <a:gd name="connsiteY54" fmla="*/ 423081 h 814709"/>
              <a:gd name="connsiteX55" fmla="*/ 81887 w 7292097"/>
              <a:gd name="connsiteY55" fmla="*/ 464024 h 814709"/>
              <a:gd name="connsiteX56" fmla="*/ 95535 w 7292097"/>
              <a:gd name="connsiteY56" fmla="*/ 504967 h 814709"/>
              <a:gd name="connsiteX57" fmla="*/ 81887 w 7292097"/>
              <a:gd name="connsiteY57" fmla="*/ 641445 h 814709"/>
              <a:gd name="connsiteX58" fmla="*/ 68239 w 7292097"/>
              <a:gd name="connsiteY58" fmla="*/ 682388 h 8147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7292097" h="814709">
                <a:moveTo>
                  <a:pt x="109183" y="81887"/>
                </a:moveTo>
                <a:cubicBezTo>
                  <a:pt x="123224" y="292515"/>
                  <a:pt x="131849" y="289640"/>
                  <a:pt x="109183" y="504967"/>
                </a:cubicBezTo>
                <a:cubicBezTo>
                  <a:pt x="107677" y="519274"/>
                  <a:pt x="100084" y="532263"/>
                  <a:pt x="95535" y="545911"/>
                </a:cubicBezTo>
                <a:cubicBezTo>
                  <a:pt x="100084" y="595953"/>
                  <a:pt x="94406" y="648010"/>
                  <a:pt x="109183" y="696036"/>
                </a:cubicBezTo>
                <a:cubicBezTo>
                  <a:pt x="114007" y="711713"/>
                  <a:pt x="135137" y="716670"/>
                  <a:pt x="150126" y="723332"/>
                </a:cubicBezTo>
                <a:cubicBezTo>
                  <a:pt x="176418" y="735017"/>
                  <a:pt x="204717" y="741529"/>
                  <a:pt x="232012" y="750627"/>
                </a:cubicBezTo>
                <a:cubicBezTo>
                  <a:pt x="276574" y="765481"/>
                  <a:pt x="302301" y="776422"/>
                  <a:pt x="354842" y="777923"/>
                </a:cubicBezTo>
                <a:cubicBezTo>
                  <a:pt x="645911" y="786239"/>
                  <a:pt x="937147" y="787021"/>
                  <a:pt x="1228299" y="791570"/>
                </a:cubicBezTo>
                <a:lnTo>
                  <a:pt x="2511189" y="777923"/>
                </a:lnTo>
                <a:cubicBezTo>
                  <a:pt x="2843638" y="772729"/>
                  <a:pt x="2951733" y="765449"/>
                  <a:pt x="3248168" y="750627"/>
                </a:cubicBezTo>
                <a:lnTo>
                  <a:pt x="5964072" y="764275"/>
                </a:lnTo>
                <a:cubicBezTo>
                  <a:pt x="6453603" y="768338"/>
                  <a:pt x="6391090" y="766678"/>
                  <a:pt x="6714699" y="791570"/>
                </a:cubicBezTo>
                <a:cubicBezTo>
                  <a:pt x="7206734" y="763454"/>
                  <a:pt x="7041072" y="814709"/>
                  <a:pt x="7233314" y="750627"/>
                </a:cubicBezTo>
                <a:cubicBezTo>
                  <a:pt x="7246962" y="736979"/>
                  <a:pt x="7272777" y="728928"/>
                  <a:pt x="7274257" y="709684"/>
                </a:cubicBezTo>
                <a:cubicBezTo>
                  <a:pt x="7292097" y="477757"/>
                  <a:pt x="7289316" y="481909"/>
                  <a:pt x="7246962" y="354842"/>
                </a:cubicBezTo>
                <a:cubicBezTo>
                  <a:pt x="7242413" y="313899"/>
                  <a:pt x="7237220" y="273022"/>
                  <a:pt x="7233314" y="232012"/>
                </a:cubicBezTo>
                <a:cubicBezTo>
                  <a:pt x="7228120" y="177479"/>
                  <a:pt x="7239331" y="119368"/>
                  <a:pt x="7219666" y="68239"/>
                </a:cubicBezTo>
                <a:cubicBezTo>
                  <a:pt x="7212933" y="50732"/>
                  <a:pt x="7183272" y="59140"/>
                  <a:pt x="7165075" y="54591"/>
                </a:cubicBezTo>
                <a:cubicBezTo>
                  <a:pt x="7175621" y="51076"/>
                  <a:pt x="7254895" y="23487"/>
                  <a:pt x="7260609" y="27296"/>
                </a:cubicBezTo>
                <a:cubicBezTo>
                  <a:pt x="7272579" y="35276"/>
                  <a:pt x="7251511" y="54591"/>
                  <a:pt x="7246962" y="68239"/>
                </a:cubicBezTo>
                <a:cubicBezTo>
                  <a:pt x="7262647" y="193730"/>
                  <a:pt x="7273460" y="222747"/>
                  <a:pt x="7246962" y="368490"/>
                </a:cubicBezTo>
                <a:cubicBezTo>
                  <a:pt x="7244389" y="382644"/>
                  <a:pt x="7237863" y="341194"/>
                  <a:pt x="7233314" y="327546"/>
                </a:cubicBezTo>
                <a:cubicBezTo>
                  <a:pt x="7237959" y="281101"/>
                  <a:pt x="7262783" y="134932"/>
                  <a:pt x="7233314" y="81887"/>
                </a:cubicBezTo>
                <a:cubicBezTo>
                  <a:pt x="7224205" y="65490"/>
                  <a:pt x="7197177" y="71594"/>
                  <a:pt x="7178723" y="68239"/>
                </a:cubicBezTo>
                <a:cubicBezTo>
                  <a:pt x="7147074" y="62485"/>
                  <a:pt x="7114919" y="59879"/>
                  <a:pt x="7083189" y="54591"/>
                </a:cubicBezTo>
                <a:cubicBezTo>
                  <a:pt x="7060308" y="50777"/>
                  <a:pt x="7037696" y="45492"/>
                  <a:pt x="7014950" y="40943"/>
                </a:cubicBezTo>
                <a:cubicBezTo>
                  <a:pt x="7107637" y="22407"/>
                  <a:pt x="7146272" y="8276"/>
                  <a:pt x="7260609" y="40943"/>
                </a:cubicBezTo>
                <a:cubicBezTo>
                  <a:pt x="7287216" y="48545"/>
                  <a:pt x="7206018" y="50042"/>
                  <a:pt x="7178723" y="54591"/>
                </a:cubicBezTo>
                <a:cubicBezTo>
                  <a:pt x="7133230" y="50042"/>
                  <a:pt x="7087505" y="47409"/>
                  <a:pt x="7042245" y="40943"/>
                </a:cubicBezTo>
                <a:cubicBezTo>
                  <a:pt x="6999572" y="34847"/>
                  <a:pt x="6985604" y="24760"/>
                  <a:pt x="6946711" y="13648"/>
                </a:cubicBezTo>
                <a:cubicBezTo>
                  <a:pt x="6928676" y="8495"/>
                  <a:pt x="6910317" y="4549"/>
                  <a:pt x="6892120" y="0"/>
                </a:cubicBezTo>
                <a:cubicBezTo>
                  <a:pt x="6787487" y="4549"/>
                  <a:pt x="6682687" y="6186"/>
                  <a:pt x="6578221" y="13648"/>
                </a:cubicBezTo>
                <a:cubicBezTo>
                  <a:pt x="6555083" y="15301"/>
                  <a:pt x="6532487" y="21670"/>
                  <a:pt x="6509983" y="27296"/>
                </a:cubicBezTo>
                <a:cubicBezTo>
                  <a:pt x="6496026" y="30785"/>
                  <a:pt x="6483379" y="39796"/>
                  <a:pt x="6469039" y="40943"/>
                </a:cubicBezTo>
                <a:cubicBezTo>
                  <a:pt x="6369171" y="48932"/>
                  <a:pt x="6268872" y="50042"/>
                  <a:pt x="6168789" y="54591"/>
                </a:cubicBezTo>
                <a:cubicBezTo>
                  <a:pt x="6060137" y="127025"/>
                  <a:pt x="6119378" y="113821"/>
                  <a:pt x="5991368" y="95535"/>
                </a:cubicBezTo>
                <a:cubicBezTo>
                  <a:pt x="5973171" y="86436"/>
                  <a:pt x="5955477" y="76253"/>
                  <a:pt x="5936777" y="68239"/>
                </a:cubicBezTo>
                <a:cubicBezTo>
                  <a:pt x="5923554" y="62572"/>
                  <a:pt x="5908700" y="61025"/>
                  <a:pt x="5895833" y="54591"/>
                </a:cubicBezTo>
                <a:cubicBezTo>
                  <a:pt x="5881162" y="47256"/>
                  <a:pt x="5869966" y="33757"/>
                  <a:pt x="5854890" y="27296"/>
                </a:cubicBezTo>
                <a:cubicBezTo>
                  <a:pt x="5837650" y="19907"/>
                  <a:pt x="5818334" y="18801"/>
                  <a:pt x="5800299" y="13648"/>
                </a:cubicBezTo>
                <a:cubicBezTo>
                  <a:pt x="5786467" y="9696"/>
                  <a:pt x="5773004" y="4549"/>
                  <a:pt x="5759356" y="0"/>
                </a:cubicBezTo>
                <a:lnTo>
                  <a:pt x="5281684" y="13648"/>
                </a:lnTo>
                <a:cubicBezTo>
                  <a:pt x="5208810" y="16506"/>
                  <a:pt x="5134513" y="11475"/>
                  <a:pt x="5063320" y="27296"/>
                </a:cubicBezTo>
                <a:cubicBezTo>
                  <a:pt x="5047308" y="30854"/>
                  <a:pt x="5052370" y="66877"/>
                  <a:pt x="5036024" y="68239"/>
                </a:cubicBezTo>
                <a:cubicBezTo>
                  <a:pt x="4827432" y="85622"/>
                  <a:pt x="4617493" y="77338"/>
                  <a:pt x="4408227" y="81887"/>
                </a:cubicBezTo>
                <a:cubicBezTo>
                  <a:pt x="2883901" y="48012"/>
                  <a:pt x="4786785" y="81887"/>
                  <a:pt x="3070747" y="81887"/>
                </a:cubicBezTo>
                <a:cubicBezTo>
                  <a:pt x="2889348" y="81887"/>
                  <a:pt x="2846886" y="59723"/>
                  <a:pt x="2674962" y="54591"/>
                </a:cubicBezTo>
                <a:cubicBezTo>
                  <a:pt x="2429370" y="47260"/>
                  <a:pt x="2183643" y="45492"/>
                  <a:pt x="1937983" y="40943"/>
                </a:cubicBezTo>
                <a:lnTo>
                  <a:pt x="163774" y="54591"/>
                </a:lnTo>
                <a:cubicBezTo>
                  <a:pt x="135009" y="55226"/>
                  <a:pt x="81887" y="81887"/>
                  <a:pt x="81887" y="81887"/>
                </a:cubicBezTo>
                <a:lnTo>
                  <a:pt x="54592" y="163773"/>
                </a:lnTo>
                <a:cubicBezTo>
                  <a:pt x="50043" y="177421"/>
                  <a:pt x="44433" y="190760"/>
                  <a:pt x="40944" y="204717"/>
                </a:cubicBezTo>
                <a:cubicBezTo>
                  <a:pt x="36395" y="222914"/>
                  <a:pt x="32686" y="241342"/>
                  <a:pt x="27296" y="259308"/>
                </a:cubicBezTo>
                <a:cubicBezTo>
                  <a:pt x="19028" y="286866"/>
                  <a:pt x="0" y="341194"/>
                  <a:pt x="0" y="341194"/>
                </a:cubicBezTo>
                <a:lnTo>
                  <a:pt x="54592" y="423081"/>
                </a:lnTo>
                <a:cubicBezTo>
                  <a:pt x="63690" y="436729"/>
                  <a:pt x="76700" y="448463"/>
                  <a:pt x="81887" y="464024"/>
                </a:cubicBezTo>
                <a:lnTo>
                  <a:pt x="95535" y="504967"/>
                </a:lnTo>
                <a:cubicBezTo>
                  <a:pt x="90986" y="550460"/>
                  <a:pt x="88839" y="596257"/>
                  <a:pt x="81887" y="641445"/>
                </a:cubicBezTo>
                <a:cubicBezTo>
                  <a:pt x="79699" y="655664"/>
                  <a:pt x="68239" y="682388"/>
                  <a:pt x="68239" y="682388"/>
                </a:cubicBezTo>
              </a:path>
            </a:pathLst>
          </a:custGeom>
          <a:solidFill>
            <a:schemeClr val="tx1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cxnSp>
        <p:nvCxnSpPr>
          <p:cNvPr id="19" name="Straight Connector 18"/>
          <p:cNvCxnSpPr/>
          <p:nvPr/>
        </p:nvCxnSpPr>
        <p:spPr>
          <a:xfrm>
            <a:off x="971550" y="1557338"/>
            <a:ext cx="0" cy="467995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8172450" y="1557338"/>
            <a:ext cx="0" cy="467995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>
            <a:off x="971550" y="5445125"/>
            <a:ext cx="7200900" cy="792163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3" name="Freeform 22"/>
          <p:cNvSpPr/>
          <p:nvPr/>
        </p:nvSpPr>
        <p:spPr>
          <a:xfrm>
            <a:off x="3411538" y="3043238"/>
            <a:ext cx="2606675" cy="881062"/>
          </a:xfrm>
          <a:custGeom>
            <a:avLst/>
            <a:gdLst>
              <a:gd name="connsiteX0" fmla="*/ 0 w 2606723"/>
              <a:gd name="connsiteY0" fmla="*/ 0 h 880328"/>
              <a:gd name="connsiteX1" fmla="*/ 13648 w 2606723"/>
              <a:gd name="connsiteY1" fmla="*/ 40943 h 880328"/>
              <a:gd name="connsiteX2" fmla="*/ 109182 w 2606723"/>
              <a:gd name="connsiteY2" fmla="*/ 81886 h 880328"/>
              <a:gd name="connsiteX3" fmla="*/ 232012 w 2606723"/>
              <a:gd name="connsiteY3" fmla="*/ 163773 h 880328"/>
              <a:gd name="connsiteX4" fmla="*/ 272956 w 2606723"/>
              <a:gd name="connsiteY4" fmla="*/ 191068 h 880328"/>
              <a:gd name="connsiteX5" fmla="*/ 354842 w 2606723"/>
              <a:gd name="connsiteY5" fmla="*/ 259307 h 880328"/>
              <a:gd name="connsiteX6" fmla="*/ 395785 w 2606723"/>
              <a:gd name="connsiteY6" fmla="*/ 272955 h 880328"/>
              <a:gd name="connsiteX7" fmla="*/ 477672 w 2606723"/>
              <a:gd name="connsiteY7" fmla="*/ 327546 h 880328"/>
              <a:gd name="connsiteX8" fmla="*/ 518615 w 2606723"/>
              <a:gd name="connsiteY8" fmla="*/ 354842 h 880328"/>
              <a:gd name="connsiteX9" fmla="*/ 559559 w 2606723"/>
              <a:gd name="connsiteY9" fmla="*/ 395785 h 880328"/>
              <a:gd name="connsiteX10" fmla="*/ 668741 w 2606723"/>
              <a:gd name="connsiteY10" fmla="*/ 423080 h 880328"/>
              <a:gd name="connsiteX11" fmla="*/ 750627 w 2606723"/>
              <a:gd name="connsiteY11" fmla="*/ 450376 h 880328"/>
              <a:gd name="connsiteX12" fmla="*/ 791570 w 2606723"/>
              <a:gd name="connsiteY12" fmla="*/ 464024 h 880328"/>
              <a:gd name="connsiteX13" fmla="*/ 832514 w 2606723"/>
              <a:gd name="connsiteY13" fmla="*/ 491319 h 880328"/>
              <a:gd name="connsiteX14" fmla="*/ 996287 w 2606723"/>
              <a:gd name="connsiteY14" fmla="*/ 532262 h 880328"/>
              <a:gd name="connsiteX15" fmla="*/ 1050878 w 2606723"/>
              <a:gd name="connsiteY15" fmla="*/ 545910 h 880328"/>
              <a:gd name="connsiteX16" fmla="*/ 1173708 w 2606723"/>
              <a:gd name="connsiteY16" fmla="*/ 586853 h 880328"/>
              <a:gd name="connsiteX17" fmla="*/ 1269242 w 2606723"/>
              <a:gd name="connsiteY17" fmla="*/ 614149 h 880328"/>
              <a:gd name="connsiteX18" fmla="*/ 1419367 w 2606723"/>
              <a:gd name="connsiteY18" fmla="*/ 627797 h 880328"/>
              <a:gd name="connsiteX19" fmla="*/ 1719618 w 2606723"/>
              <a:gd name="connsiteY19" fmla="*/ 655092 h 880328"/>
              <a:gd name="connsiteX20" fmla="*/ 2606723 w 2606723"/>
              <a:gd name="connsiteY20" fmla="*/ 668740 h 880328"/>
              <a:gd name="connsiteX21" fmla="*/ 2565779 w 2606723"/>
              <a:gd name="connsiteY21" fmla="*/ 696036 h 880328"/>
              <a:gd name="connsiteX22" fmla="*/ 2483893 w 2606723"/>
              <a:gd name="connsiteY22" fmla="*/ 723331 h 880328"/>
              <a:gd name="connsiteX23" fmla="*/ 2402006 w 2606723"/>
              <a:gd name="connsiteY23" fmla="*/ 764274 h 880328"/>
              <a:gd name="connsiteX24" fmla="*/ 2347415 w 2606723"/>
              <a:gd name="connsiteY24" fmla="*/ 791570 h 880328"/>
              <a:gd name="connsiteX25" fmla="*/ 2292824 w 2606723"/>
              <a:gd name="connsiteY25" fmla="*/ 805218 h 880328"/>
              <a:gd name="connsiteX26" fmla="*/ 2251881 w 2606723"/>
              <a:gd name="connsiteY26" fmla="*/ 818865 h 880328"/>
              <a:gd name="connsiteX27" fmla="*/ 2088108 w 2606723"/>
              <a:gd name="connsiteY27" fmla="*/ 832513 h 880328"/>
              <a:gd name="connsiteX28" fmla="*/ 2006221 w 2606723"/>
              <a:gd name="connsiteY28" fmla="*/ 846161 h 880328"/>
              <a:gd name="connsiteX29" fmla="*/ 1815153 w 2606723"/>
              <a:gd name="connsiteY29" fmla="*/ 873456 h 880328"/>
              <a:gd name="connsiteX30" fmla="*/ 1146412 w 2606723"/>
              <a:gd name="connsiteY30" fmla="*/ 859809 h 880328"/>
              <a:gd name="connsiteX31" fmla="*/ 859809 w 2606723"/>
              <a:gd name="connsiteY31" fmla="*/ 818865 h 880328"/>
              <a:gd name="connsiteX32" fmla="*/ 723332 w 2606723"/>
              <a:gd name="connsiteY32" fmla="*/ 764274 h 880328"/>
              <a:gd name="connsiteX33" fmla="*/ 655093 w 2606723"/>
              <a:gd name="connsiteY33" fmla="*/ 736979 h 880328"/>
              <a:gd name="connsiteX34" fmla="*/ 614150 w 2606723"/>
              <a:gd name="connsiteY34" fmla="*/ 723331 h 880328"/>
              <a:gd name="connsiteX35" fmla="*/ 504967 w 2606723"/>
              <a:gd name="connsiteY35" fmla="*/ 668740 h 880328"/>
              <a:gd name="connsiteX36" fmla="*/ 464024 w 2606723"/>
              <a:gd name="connsiteY36" fmla="*/ 655092 h 880328"/>
              <a:gd name="connsiteX37" fmla="*/ 423081 w 2606723"/>
              <a:gd name="connsiteY37" fmla="*/ 627797 h 880328"/>
              <a:gd name="connsiteX38" fmla="*/ 382138 w 2606723"/>
              <a:gd name="connsiteY38" fmla="*/ 614149 h 880328"/>
              <a:gd name="connsiteX39" fmla="*/ 300251 w 2606723"/>
              <a:gd name="connsiteY39" fmla="*/ 559558 h 880328"/>
              <a:gd name="connsiteX40" fmla="*/ 245660 w 2606723"/>
              <a:gd name="connsiteY40" fmla="*/ 477671 h 880328"/>
              <a:gd name="connsiteX41" fmla="*/ 218364 w 2606723"/>
              <a:gd name="connsiteY41" fmla="*/ 436728 h 880328"/>
              <a:gd name="connsiteX42" fmla="*/ 177421 w 2606723"/>
              <a:gd name="connsiteY42" fmla="*/ 354842 h 880328"/>
              <a:gd name="connsiteX43" fmla="*/ 163773 w 2606723"/>
              <a:gd name="connsiteY43" fmla="*/ 313898 h 880328"/>
              <a:gd name="connsiteX44" fmla="*/ 136478 w 2606723"/>
              <a:gd name="connsiteY44" fmla="*/ 259307 h 880328"/>
              <a:gd name="connsiteX45" fmla="*/ 109182 w 2606723"/>
              <a:gd name="connsiteY45" fmla="*/ 177421 h 880328"/>
              <a:gd name="connsiteX46" fmla="*/ 81887 w 2606723"/>
              <a:gd name="connsiteY46" fmla="*/ 136477 h 880328"/>
              <a:gd name="connsiteX47" fmla="*/ 54591 w 2606723"/>
              <a:gd name="connsiteY47" fmla="*/ 81886 h 8803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606723" h="880328">
                <a:moveTo>
                  <a:pt x="0" y="0"/>
                </a:moveTo>
                <a:cubicBezTo>
                  <a:pt x="4549" y="13648"/>
                  <a:pt x="3476" y="30771"/>
                  <a:pt x="13648" y="40943"/>
                </a:cubicBezTo>
                <a:cubicBezTo>
                  <a:pt x="30515" y="57810"/>
                  <a:pt x="84711" y="73729"/>
                  <a:pt x="109182" y="81886"/>
                </a:cubicBezTo>
                <a:lnTo>
                  <a:pt x="232012" y="163773"/>
                </a:lnTo>
                <a:cubicBezTo>
                  <a:pt x="245660" y="172872"/>
                  <a:pt x="261358" y="179469"/>
                  <a:pt x="272956" y="191068"/>
                </a:cubicBezTo>
                <a:cubicBezTo>
                  <a:pt x="303141" y="221253"/>
                  <a:pt x="316839" y="240305"/>
                  <a:pt x="354842" y="259307"/>
                </a:cubicBezTo>
                <a:cubicBezTo>
                  <a:pt x="367709" y="265741"/>
                  <a:pt x="383209" y="265969"/>
                  <a:pt x="395785" y="272955"/>
                </a:cubicBezTo>
                <a:cubicBezTo>
                  <a:pt x="424462" y="288887"/>
                  <a:pt x="450376" y="309349"/>
                  <a:pt x="477672" y="327546"/>
                </a:cubicBezTo>
                <a:cubicBezTo>
                  <a:pt x="491320" y="336645"/>
                  <a:pt x="507016" y="343244"/>
                  <a:pt x="518615" y="354842"/>
                </a:cubicBezTo>
                <a:cubicBezTo>
                  <a:pt x="532263" y="368490"/>
                  <a:pt x="541988" y="387798"/>
                  <a:pt x="559559" y="395785"/>
                </a:cubicBezTo>
                <a:cubicBezTo>
                  <a:pt x="593711" y="411308"/>
                  <a:pt x="633152" y="411217"/>
                  <a:pt x="668741" y="423080"/>
                </a:cubicBezTo>
                <a:lnTo>
                  <a:pt x="750627" y="450376"/>
                </a:lnTo>
                <a:cubicBezTo>
                  <a:pt x="764275" y="454925"/>
                  <a:pt x="779600" y="456044"/>
                  <a:pt x="791570" y="464024"/>
                </a:cubicBezTo>
                <a:cubicBezTo>
                  <a:pt x="805218" y="473122"/>
                  <a:pt x="817099" y="485714"/>
                  <a:pt x="832514" y="491319"/>
                </a:cubicBezTo>
                <a:cubicBezTo>
                  <a:pt x="832539" y="491328"/>
                  <a:pt x="968979" y="525435"/>
                  <a:pt x="996287" y="532262"/>
                </a:cubicBezTo>
                <a:cubicBezTo>
                  <a:pt x="1014484" y="536811"/>
                  <a:pt x="1033084" y="539978"/>
                  <a:pt x="1050878" y="545910"/>
                </a:cubicBezTo>
                <a:lnTo>
                  <a:pt x="1173708" y="586853"/>
                </a:lnTo>
                <a:cubicBezTo>
                  <a:pt x="1201780" y="596210"/>
                  <a:pt x="1240677" y="610340"/>
                  <a:pt x="1269242" y="614149"/>
                </a:cubicBezTo>
                <a:cubicBezTo>
                  <a:pt x="1319049" y="620790"/>
                  <a:pt x="1369325" y="623248"/>
                  <a:pt x="1419367" y="627797"/>
                </a:cubicBezTo>
                <a:cubicBezTo>
                  <a:pt x="1538189" y="667404"/>
                  <a:pt x="1471426" y="649183"/>
                  <a:pt x="1719618" y="655092"/>
                </a:cubicBezTo>
                <a:lnTo>
                  <a:pt x="2606723" y="668740"/>
                </a:lnTo>
                <a:cubicBezTo>
                  <a:pt x="2593075" y="677839"/>
                  <a:pt x="2580768" y="689374"/>
                  <a:pt x="2565779" y="696036"/>
                </a:cubicBezTo>
                <a:cubicBezTo>
                  <a:pt x="2539487" y="707721"/>
                  <a:pt x="2507832" y="707371"/>
                  <a:pt x="2483893" y="723331"/>
                </a:cubicBezTo>
                <a:cubicBezTo>
                  <a:pt x="2405208" y="775789"/>
                  <a:pt x="2481115" y="730371"/>
                  <a:pt x="2402006" y="764274"/>
                </a:cubicBezTo>
                <a:cubicBezTo>
                  <a:pt x="2383306" y="772288"/>
                  <a:pt x="2366465" y="784426"/>
                  <a:pt x="2347415" y="791570"/>
                </a:cubicBezTo>
                <a:cubicBezTo>
                  <a:pt x="2329852" y="798156"/>
                  <a:pt x="2310859" y="800065"/>
                  <a:pt x="2292824" y="805218"/>
                </a:cubicBezTo>
                <a:cubicBezTo>
                  <a:pt x="2278992" y="809170"/>
                  <a:pt x="2266141" y="816964"/>
                  <a:pt x="2251881" y="818865"/>
                </a:cubicBezTo>
                <a:cubicBezTo>
                  <a:pt x="2197581" y="826105"/>
                  <a:pt x="2142553" y="826463"/>
                  <a:pt x="2088108" y="832513"/>
                </a:cubicBezTo>
                <a:cubicBezTo>
                  <a:pt x="2060605" y="835569"/>
                  <a:pt x="2033615" y="842248"/>
                  <a:pt x="2006221" y="846161"/>
                </a:cubicBezTo>
                <a:cubicBezTo>
                  <a:pt x="1767056" y="880328"/>
                  <a:pt x="2010569" y="840888"/>
                  <a:pt x="1815153" y="873456"/>
                </a:cubicBezTo>
                <a:lnTo>
                  <a:pt x="1146412" y="859809"/>
                </a:lnTo>
                <a:cubicBezTo>
                  <a:pt x="1065206" y="857189"/>
                  <a:pt x="942027" y="851753"/>
                  <a:pt x="859809" y="818865"/>
                </a:cubicBezTo>
                <a:lnTo>
                  <a:pt x="723332" y="764274"/>
                </a:lnTo>
                <a:cubicBezTo>
                  <a:pt x="700586" y="755176"/>
                  <a:pt x="678334" y="744726"/>
                  <a:pt x="655093" y="736979"/>
                </a:cubicBezTo>
                <a:cubicBezTo>
                  <a:pt x="641445" y="732430"/>
                  <a:pt x="627246" y="729284"/>
                  <a:pt x="614150" y="723331"/>
                </a:cubicBezTo>
                <a:cubicBezTo>
                  <a:pt x="577107" y="706493"/>
                  <a:pt x="543569" y="681608"/>
                  <a:pt x="504967" y="668740"/>
                </a:cubicBezTo>
                <a:cubicBezTo>
                  <a:pt x="491319" y="664191"/>
                  <a:pt x="476891" y="661526"/>
                  <a:pt x="464024" y="655092"/>
                </a:cubicBezTo>
                <a:cubicBezTo>
                  <a:pt x="449353" y="647757"/>
                  <a:pt x="437752" y="635132"/>
                  <a:pt x="423081" y="627797"/>
                </a:cubicBezTo>
                <a:cubicBezTo>
                  <a:pt x="410214" y="621363"/>
                  <a:pt x="394714" y="621135"/>
                  <a:pt x="382138" y="614149"/>
                </a:cubicBezTo>
                <a:cubicBezTo>
                  <a:pt x="353461" y="598217"/>
                  <a:pt x="300251" y="559558"/>
                  <a:pt x="300251" y="559558"/>
                </a:cubicBezTo>
                <a:lnTo>
                  <a:pt x="245660" y="477671"/>
                </a:lnTo>
                <a:lnTo>
                  <a:pt x="218364" y="436728"/>
                </a:lnTo>
                <a:cubicBezTo>
                  <a:pt x="184063" y="333821"/>
                  <a:pt x="230332" y="460663"/>
                  <a:pt x="177421" y="354842"/>
                </a:cubicBezTo>
                <a:cubicBezTo>
                  <a:pt x="170987" y="341975"/>
                  <a:pt x="169440" y="327121"/>
                  <a:pt x="163773" y="313898"/>
                </a:cubicBezTo>
                <a:cubicBezTo>
                  <a:pt x="155759" y="295198"/>
                  <a:pt x="144034" y="278197"/>
                  <a:pt x="136478" y="259307"/>
                </a:cubicBezTo>
                <a:cubicBezTo>
                  <a:pt x="125792" y="232593"/>
                  <a:pt x="125141" y="201361"/>
                  <a:pt x="109182" y="177421"/>
                </a:cubicBezTo>
                <a:cubicBezTo>
                  <a:pt x="100084" y="163773"/>
                  <a:pt x="89222" y="151148"/>
                  <a:pt x="81887" y="136477"/>
                </a:cubicBezTo>
                <a:cubicBezTo>
                  <a:pt x="50524" y="73750"/>
                  <a:pt x="85424" y="112719"/>
                  <a:pt x="54591" y="81886"/>
                </a:cubicBezTo>
              </a:path>
            </a:pathLst>
          </a:cu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4" name="Freeform 23"/>
          <p:cNvSpPr/>
          <p:nvPr/>
        </p:nvSpPr>
        <p:spPr>
          <a:xfrm>
            <a:off x="5360988" y="3606800"/>
            <a:ext cx="1341437" cy="187325"/>
          </a:xfrm>
          <a:custGeom>
            <a:avLst/>
            <a:gdLst>
              <a:gd name="connsiteX0" fmla="*/ 2275 w 1340487"/>
              <a:gd name="connsiteY0" fmla="*/ 118347 h 186586"/>
              <a:gd name="connsiteX1" fmla="*/ 56866 w 1340487"/>
              <a:gd name="connsiteY1" fmla="*/ 104699 h 186586"/>
              <a:gd name="connsiteX2" fmla="*/ 179696 w 1340487"/>
              <a:gd name="connsiteY2" fmla="*/ 63756 h 186586"/>
              <a:gd name="connsiteX3" fmla="*/ 261583 w 1340487"/>
              <a:gd name="connsiteY3" fmla="*/ 36460 h 186586"/>
              <a:gd name="connsiteX4" fmla="*/ 657368 w 1340487"/>
              <a:gd name="connsiteY4" fmla="*/ 22812 h 186586"/>
              <a:gd name="connsiteX5" fmla="*/ 725606 w 1340487"/>
              <a:gd name="connsiteY5" fmla="*/ 9165 h 186586"/>
              <a:gd name="connsiteX6" fmla="*/ 1094096 w 1340487"/>
              <a:gd name="connsiteY6" fmla="*/ 36460 h 186586"/>
              <a:gd name="connsiteX7" fmla="*/ 1175983 w 1340487"/>
              <a:gd name="connsiteY7" fmla="*/ 63756 h 186586"/>
              <a:gd name="connsiteX8" fmla="*/ 1216926 w 1340487"/>
              <a:gd name="connsiteY8" fmla="*/ 77404 h 186586"/>
              <a:gd name="connsiteX9" fmla="*/ 1339756 w 1340487"/>
              <a:gd name="connsiteY9" fmla="*/ 145642 h 186586"/>
              <a:gd name="connsiteX10" fmla="*/ 1326108 w 1340487"/>
              <a:gd name="connsiteY10" fmla="*/ 186586 h 186586"/>
              <a:gd name="connsiteX11" fmla="*/ 70514 w 1340487"/>
              <a:gd name="connsiteY11" fmla="*/ 159290 h 186586"/>
              <a:gd name="connsiteX12" fmla="*/ 2275 w 1340487"/>
              <a:gd name="connsiteY12" fmla="*/ 118347 h 186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340487" h="186586">
                <a:moveTo>
                  <a:pt x="2275" y="118347"/>
                </a:moveTo>
                <a:cubicBezTo>
                  <a:pt x="0" y="109248"/>
                  <a:pt x="38900" y="110089"/>
                  <a:pt x="56866" y="104699"/>
                </a:cubicBezTo>
                <a:cubicBezTo>
                  <a:pt x="56913" y="104685"/>
                  <a:pt x="159201" y="70588"/>
                  <a:pt x="179696" y="63756"/>
                </a:cubicBezTo>
                <a:cubicBezTo>
                  <a:pt x="179698" y="63755"/>
                  <a:pt x="261582" y="36460"/>
                  <a:pt x="261583" y="36460"/>
                </a:cubicBezTo>
                <a:lnTo>
                  <a:pt x="657368" y="22812"/>
                </a:lnTo>
                <a:cubicBezTo>
                  <a:pt x="680114" y="18263"/>
                  <a:pt x="702410" y="9165"/>
                  <a:pt x="725606" y="9165"/>
                </a:cubicBezTo>
                <a:cubicBezTo>
                  <a:pt x="864686" y="9165"/>
                  <a:pt x="972566" y="0"/>
                  <a:pt x="1094096" y="36460"/>
                </a:cubicBezTo>
                <a:cubicBezTo>
                  <a:pt x="1121655" y="44728"/>
                  <a:pt x="1148687" y="54657"/>
                  <a:pt x="1175983" y="63756"/>
                </a:cubicBezTo>
                <a:cubicBezTo>
                  <a:pt x="1189631" y="68305"/>
                  <a:pt x="1204956" y="69424"/>
                  <a:pt x="1216926" y="77404"/>
                </a:cubicBezTo>
                <a:cubicBezTo>
                  <a:pt x="1310782" y="139975"/>
                  <a:pt x="1267690" y="121622"/>
                  <a:pt x="1339756" y="145642"/>
                </a:cubicBezTo>
                <a:cubicBezTo>
                  <a:pt x="1335207" y="159290"/>
                  <a:pt x="1340487" y="186137"/>
                  <a:pt x="1326108" y="186586"/>
                </a:cubicBezTo>
                <a:lnTo>
                  <a:pt x="70514" y="159290"/>
                </a:lnTo>
                <a:cubicBezTo>
                  <a:pt x="19921" y="142425"/>
                  <a:pt x="4550" y="127446"/>
                  <a:pt x="2275" y="118347"/>
                </a:cubicBez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5" name="Freeform 24"/>
          <p:cNvSpPr/>
          <p:nvPr/>
        </p:nvSpPr>
        <p:spPr>
          <a:xfrm>
            <a:off x="7697788" y="3843338"/>
            <a:ext cx="436562" cy="169862"/>
          </a:xfrm>
          <a:custGeom>
            <a:avLst/>
            <a:gdLst>
              <a:gd name="connsiteX0" fmla="*/ 0 w 436729"/>
              <a:gd name="connsiteY0" fmla="*/ 73511 h 169046"/>
              <a:gd name="connsiteX1" fmla="*/ 40944 w 436729"/>
              <a:gd name="connsiteY1" fmla="*/ 87159 h 169046"/>
              <a:gd name="connsiteX2" fmla="*/ 136478 w 436729"/>
              <a:gd name="connsiteY2" fmla="*/ 73511 h 169046"/>
              <a:gd name="connsiteX3" fmla="*/ 232012 w 436729"/>
              <a:gd name="connsiteY3" fmla="*/ 46216 h 169046"/>
              <a:gd name="connsiteX4" fmla="*/ 436729 w 436729"/>
              <a:gd name="connsiteY4" fmla="*/ 114455 h 169046"/>
              <a:gd name="connsiteX5" fmla="*/ 423081 w 436729"/>
              <a:gd name="connsiteY5" fmla="*/ 169046 h 169046"/>
              <a:gd name="connsiteX6" fmla="*/ 232012 w 436729"/>
              <a:gd name="connsiteY6" fmla="*/ 155398 h 169046"/>
              <a:gd name="connsiteX7" fmla="*/ 150126 w 436729"/>
              <a:gd name="connsiteY7" fmla="*/ 128103 h 169046"/>
              <a:gd name="connsiteX8" fmla="*/ 109182 w 436729"/>
              <a:gd name="connsiteY8" fmla="*/ 114455 h 169046"/>
              <a:gd name="connsiteX9" fmla="*/ 54591 w 436729"/>
              <a:gd name="connsiteY9" fmla="*/ 87159 h 1690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36729" h="169046">
                <a:moveTo>
                  <a:pt x="0" y="73511"/>
                </a:moveTo>
                <a:cubicBezTo>
                  <a:pt x="13648" y="78060"/>
                  <a:pt x="26558" y="87159"/>
                  <a:pt x="40944" y="87159"/>
                </a:cubicBezTo>
                <a:cubicBezTo>
                  <a:pt x="73112" y="87159"/>
                  <a:pt x="104829" y="79265"/>
                  <a:pt x="136478" y="73511"/>
                </a:cubicBezTo>
                <a:cubicBezTo>
                  <a:pt x="174186" y="66655"/>
                  <a:pt x="196927" y="57911"/>
                  <a:pt x="232012" y="46216"/>
                </a:cubicBezTo>
                <a:cubicBezTo>
                  <a:pt x="342612" y="54116"/>
                  <a:pt x="436729" y="0"/>
                  <a:pt x="436729" y="114455"/>
                </a:cubicBezTo>
                <a:cubicBezTo>
                  <a:pt x="436729" y="133212"/>
                  <a:pt x="427630" y="150849"/>
                  <a:pt x="423081" y="169046"/>
                </a:cubicBezTo>
                <a:cubicBezTo>
                  <a:pt x="359391" y="164497"/>
                  <a:pt x="295158" y="164870"/>
                  <a:pt x="232012" y="155398"/>
                </a:cubicBezTo>
                <a:cubicBezTo>
                  <a:pt x="203559" y="151130"/>
                  <a:pt x="177421" y="137201"/>
                  <a:pt x="150126" y="128103"/>
                </a:cubicBezTo>
                <a:lnTo>
                  <a:pt x="109182" y="114455"/>
                </a:lnTo>
                <a:cubicBezTo>
                  <a:pt x="64454" y="84635"/>
                  <a:pt x="84642" y="87159"/>
                  <a:pt x="54591" y="87159"/>
                </a:cubicBezTo>
              </a:path>
            </a:pathLst>
          </a:cu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6" name="Freeform 25"/>
          <p:cNvSpPr/>
          <p:nvPr/>
        </p:nvSpPr>
        <p:spPr>
          <a:xfrm>
            <a:off x="981075" y="2484438"/>
            <a:ext cx="2362200" cy="546100"/>
          </a:xfrm>
          <a:custGeom>
            <a:avLst/>
            <a:gdLst>
              <a:gd name="connsiteX0" fmla="*/ 2275 w 2363337"/>
              <a:gd name="connsiteY0" fmla="*/ 95534 h 545910"/>
              <a:gd name="connsiteX1" fmla="*/ 43218 w 2363337"/>
              <a:gd name="connsiteY1" fmla="*/ 109182 h 545910"/>
              <a:gd name="connsiteX2" fmla="*/ 138752 w 2363337"/>
              <a:gd name="connsiteY2" fmla="*/ 54591 h 545910"/>
              <a:gd name="connsiteX3" fmla="*/ 247935 w 2363337"/>
              <a:gd name="connsiteY3" fmla="*/ 27295 h 545910"/>
              <a:gd name="connsiteX4" fmla="*/ 575481 w 2363337"/>
              <a:gd name="connsiteY4" fmla="*/ 13647 h 545910"/>
              <a:gd name="connsiteX5" fmla="*/ 848436 w 2363337"/>
              <a:gd name="connsiteY5" fmla="*/ 27295 h 545910"/>
              <a:gd name="connsiteX6" fmla="*/ 1094096 w 2363337"/>
              <a:gd name="connsiteY6" fmla="*/ 0 h 545910"/>
              <a:gd name="connsiteX7" fmla="*/ 1407994 w 2363337"/>
              <a:gd name="connsiteY7" fmla="*/ 13647 h 545910"/>
              <a:gd name="connsiteX8" fmla="*/ 1544472 w 2363337"/>
              <a:gd name="connsiteY8" fmla="*/ 54591 h 545910"/>
              <a:gd name="connsiteX9" fmla="*/ 1667302 w 2363337"/>
              <a:gd name="connsiteY9" fmla="*/ 95534 h 545910"/>
              <a:gd name="connsiteX10" fmla="*/ 1708245 w 2363337"/>
              <a:gd name="connsiteY10" fmla="*/ 109182 h 545910"/>
              <a:gd name="connsiteX11" fmla="*/ 1749188 w 2363337"/>
              <a:gd name="connsiteY11" fmla="*/ 122829 h 545910"/>
              <a:gd name="connsiteX12" fmla="*/ 1885666 w 2363337"/>
              <a:gd name="connsiteY12" fmla="*/ 204716 h 545910"/>
              <a:gd name="connsiteX13" fmla="*/ 1926609 w 2363337"/>
              <a:gd name="connsiteY13" fmla="*/ 232011 h 545910"/>
              <a:gd name="connsiteX14" fmla="*/ 2008496 w 2363337"/>
              <a:gd name="connsiteY14" fmla="*/ 259307 h 545910"/>
              <a:gd name="connsiteX15" fmla="*/ 2049439 w 2363337"/>
              <a:gd name="connsiteY15" fmla="*/ 272955 h 545910"/>
              <a:gd name="connsiteX16" fmla="*/ 2131326 w 2363337"/>
              <a:gd name="connsiteY16" fmla="*/ 354841 h 545910"/>
              <a:gd name="connsiteX17" fmla="*/ 2185917 w 2363337"/>
              <a:gd name="connsiteY17" fmla="*/ 395785 h 545910"/>
              <a:gd name="connsiteX18" fmla="*/ 2267803 w 2363337"/>
              <a:gd name="connsiteY18" fmla="*/ 423080 h 545910"/>
              <a:gd name="connsiteX19" fmla="*/ 2308746 w 2363337"/>
              <a:gd name="connsiteY19" fmla="*/ 464023 h 545910"/>
              <a:gd name="connsiteX20" fmla="*/ 2322394 w 2363337"/>
              <a:gd name="connsiteY20" fmla="*/ 504967 h 545910"/>
              <a:gd name="connsiteX21" fmla="*/ 2363337 w 2363337"/>
              <a:gd name="connsiteY21" fmla="*/ 518614 h 545910"/>
              <a:gd name="connsiteX22" fmla="*/ 2322394 w 2363337"/>
              <a:gd name="connsiteY22" fmla="*/ 545910 h 545910"/>
              <a:gd name="connsiteX23" fmla="*/ 2240508 w 2363337"/>
              <a:gd name="connsiteY23" fmla="*/ 518614 h 545910"/>
              <a:gd name="connsiteX24" fmla="*/ 2185917 w 2363337"/>
              <a:gd name="connsiteY24" fmla="*/ 504967 h 545910"/>
              <a:gd name="connsiteX25" fmla="*/ 2144973 w 2363337"/>
              <a:gd name="connsiteY25" fmla="*/ 491319 h 545910"/>
              <a:gd name="connsiteX26" fmla="*/ 2076735 w 2363337"/>
              <a:gd name="connsiteY26" fmla="*/ 477671 h 545910"/>
              <a:gd name="connsiteX27" fmla="*/ 2035791 w 2363337"/>
              <a:gd name="connsiteY27" fmla="*/ 464023 h 545910"/>
              <a:gd name="connsiteX28" fmla="*/ 1981200 w 2363337"/>
              <a:gd name="connsiteY28" fmla="*/ 450376 h 545910"/>
              <a:gd name="connsiteX29" fmla="*/ 1940257 w 2363337"/>
              <a:gd name="connsiteY29" fmla="*/ 436728 h 545910"/>
              <a:gd name="connsiteX30" fmla="*/ 1817427 w 2363337"/>
              <a:gd name="connsiteY30" fmla="*/ 409432 h 545910"/>
              <a:gd name="connsiteX31" fmla="*/ 1776484 w 2363337"/>
              <a:gd name="connsiteY31" fmla="*/ 395785 h 545910"/>
              <a:gd name="connsiteX32" fmla="*/ 1735540 w 2363337"/>
              <a:gd name="connsiteY32" fmla="*/ 368489 h 545910"/>
              <a:gd name="connsiteX33" fmla="*/ 1640006 w 2363337"/>
              <a:gd name="connsiteY33" fmla="*/ 341194 h 545910"/>
              <a:gd name="connsiteX34" fmla="*/ 1599063 w 2363337"/>
              <a:gd name="connsiteY34" fmla="*/ 327546 h 545910"/>
              <a:gd name="connsiteX35" fmla="*/ 1476233 w 2363337"/>
              <a:gd name="connsiteY35" fmla="*/ 300250 h 545910"/>
              <a:gd name="connsiteX36" fmla="*/ 1189630 w 2363337"/>
              <a:gd name="connsiteY36" fmla="*/ 272955 h 545910"/>
              <a:gd name="connsiteX37" fmla="*/ 1148687 w 2363337"/>
              <a:gd name="connsiteY37" fmla="*/ 259307 h 545910"/>
              <a:gd name="connsiteX38" fmla="*/ 984914 w 2363337"/>
              <a:gd name="connsiteY38" fmla="*/ 232011 h 545910"/>
              <a:gd name="connsiteX39" fmla="*/ 152400 w 2363337"/>
              <a:gd name="connsiteY39" fmla="*/ 218364 h 545910"/>
              <a:gd name="connsiteX40" fmla="*/ 70514 w 2363337"/>
              <a:gd name="connsiteY40" fmla="*/ 191068 h 545910"/>
              <a:gd name="connsiteX41" fmla="*/ 29570 w 2363337"/>
              <a:gd name="connsiteY41" fmla="*/ 177420 h 545910"/>
              <a:gd name="connsiteX42" fmla="*/ 2275 w 2363337"/>
              <a:gd name="connsiteY42" fmla="*/ 95534 h 545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2363337" h="545910">
                <a:moveTo>
                  <a:pt x="2275" y="95534"/>
                </a:moveTo>
                <a:cubicBezTo>
                  <a:pt x="4550" y="84161"/>
                  <a:pt x="28977" y="111217"/>
                  <a:pt x="43218" y="109182"/>
                </a:cubicBezTo>
                <a:cubicBezTo>
                  <a:pt x="98958" y="101219"/>
                  <a:pt x="91783" y="71671"/>
                  <a:pt x="138752" y="54591"/>
                </a:cubicBezTo>
                <a:cubicBezTo>
                  <a:pt x="174008" y="41771"/>
                  <a:pt x="210453" y="28857"/>
                  <a:pt x="247935" y="27295"/>
                </a:cubicBezTo>
                <a:lnTo>
                  <a:pt x="575481" y="13647"/>
                </a:lnTo>
                <a:cubicBezTo>
                  <a:pt x="666466" y="18196"/>
                  <a:pt x="757337" y="27295"/>
                  <a:pt x="848436" y="27295"/>
                </a:cubicBezTo>
                <a:cubicBezTo>
                  <a:pt x="944103" y="27295"/>
                  <a:pt x="1006508" y="14597"/>
                  <a:pt x="1094096" y="0"/>
                </a:cubicBezTo>
                <a:cubicBezTo>
                  <a:pt x="1198729" y="4549"/>
                  <a:pt x="1303549" y="5910"/>
                  <a:pt x="1407994" y="13647"/>
                </a:cubicBezTo>
                <a:cubicBezTo>
                  <a:pt x="1434513" y="15611"/>
                  <a:pt x="1530669" y="49990"/>
                  <a:pt x="1544472" y="54591"/>
                </a:cubicBezTo>
                <a:lnTo>
                  <a:pt x="1667302" y="95534"/>
                </a:lnTo>
                <a:lnTo>
                  <a:pt x="1708245" y="109182"/>
                </a:lnTo>
                <a:lnTo>
                  <a:pt x="1749188" y="122829"/>
                </a:lnTo>
                <a:cubicBezTo>
                  <a:pt x="1949501" y="256370"/>
                  <a:pt x="1738787" y="120785"/>
                  <a:pt x="1885666" y="204716"/>
                </a:cubicBezTo>
                <a:cubicBezTo>
                  <a:pt x="1899907" y="212854"/>
                  <a:pt x="1911620" y="225349"/>
                  <a:pt x="1926609" y="232011"/>
                </a:cubicBezTo>
                <a:cubicBezTo>
                  <a:pt x="1952901" y="243696"/>
                  <a:pt x="1981200" y="250208"/>
                  <a:pt x="2008496" y="259307"/>
                </a:cubicBezTo>
                <a:lnTo>
                  <a:pt x="2049439" y="272955"/>
                </a:lnTo>
                <a:cubicBezTo>
                  <a:pt x="2106613" y="349187"/>
                  <a:pt x="2066848" y="308786"/>
                  <a:pt x="2131326" y="354841"/>
                </a:cubicBezTo>
                <a:cubicBezTo>
                  <a:pt x="2149836" y="368062"/>
                  <a:pt x="2165572" y="385612"/>
                  <a:pt x="2185917" y="395785"/>
                </a:cubicBezTo>
                <a:cubicBezTo>
                  <a:pt x="2211651" y="408652"/>
                  <a:pt x="2267803" y="423080"/>
                  <a:pt x="2267803" y="423080"/>
                </a:cubicBezTo>
                <a:cubicBezTo>
                  <a:pt x="2281451" y="436728"/>
                  <a:pt x="2298040" y="447964"/>
                  <a:pt x="2308746" y="464023"/>
                </a:cubicBezTo>
                <a:cubicBezTo>
                  <a:pt x="2316726" y="475993"/>
                  <a:pt x="2312221" y="494794"/>
                  <a:pt x="2322394" y="504967"/>
                </a:cubicBezTo>
                <a:cubicBezTo>
                  <a:pt x="2332566" y="515139"/>
                  <a:pt x="2349689" y="514065"/>
                  <a:pt x="2363337" y="518614"/>
                </a:cubicBezTo>
                <a:cubicBezTo>
                  <a:pt x="2349689" y="527713"/>
                  <a:pt x="2338797" y="545910"/>
                  <a:pt x="2322394" y="545910"/>
                </a:cubicBezTo>
                <a:cubicBezTo>
                  <a:pt x="2293622" y="545910"/>
                  <a:pt x="2268421" y="525592"/>
                  <a:pt x="2240508" y="518614"/>
                </a:cubicBezTo>
                <a:cubicBezTo>
                  <a:pt x="2222311" y="514065"/>
                  <a:pt x="2203952" y="510120"/>
                  <a:pt x="2185917" y="504967"/>
                </a:cubicBezTo>
                <a:cubicBezTo>
                  <a:pt x="2172084" y="501015"/>
                  <a:pt x="2158930" y="494808"/>
                  <a:pt x="2144973" y="491319"/>
                </a:cubicBezTo>
                <a:cubicBezTo>
                  <a:pt x="2122469" y="485693"/>
                  <a:pt x="2099239" y="483297"/>
                  <a:pt x="2076735" y="477671"/>
                </a:cubicBezTo>
                <a:cubicBezTo>
                  <a:pt x="2062778" y="474182"/>
                  <a:pt x="2049624" y="467975"/>
                  <a:pt x="2035791" y="464023"/>
                </a:cubicBezTo>
                <a:cubicBezTo>
                  <a:pt x="2017756" y="458870"/>
                  <a:pt x="1999235" y="455529"/>
                  <a:pt x="1981200" y="450376"/>
                </a:cubicBezTo>
                <a:cubicBezTo>
                  <a:pt x="1967368" y="446424"/>
                  <a:pt x="1954089" y="440680"/>
                  <a:pt x="1940257" y="436728"/>
                </a:cubicBezTo>
                <a:cubicBezTo>
                  <a:pt x="1842210" y="408714"/>
                  <a:pt x="1929970" y="437567"/>
                  <a:pt x="1817427" y="409432"/>
                </a:cubicBezTo>
                <a:cubicBezTo>
                  <a:pt x="1803471" y="405943"/>
                  <a:pt x="1790132" y="400334"/>
                  <a:pt x="1776484" y="395785"/>
                </a:cubicBezTo>
                <a:cubicBezTo>
                  <a:pt x="1762836" y="386686"/>
                  <a:pt x="1750211" y="375825"/>
                  <a:pt x="1735540" y="368489"/>
                </a:cubicBezTo>
                <a:cubicBezTo>
                  <a:pt x="1713720" y="357579"/>
                  <a:pt x="1660419" y="347026"/>
                  <a:pt x="1640006" y="341194"/>
                </a:cubicBezTo>
                <a:cubicBezTo>
                  <a:pt x="1626174" y="337242"/>
                  <a:pt x="1612895" y="331498"/>
                  <a:pt x="1599063" y="327546"/>
                </a:cubicBezTo>
                <a:cubicBezTo>
                  <a:pt x="1569263" y="319031"/>
                  <a:pt x="1504375" y="304270"/>
                  <a:pt x="1476233" y="300250"/>
                </a:cubicBezTo>
                <a:cubicBezTo>
                  <a:pt x="1393522" y="288434"/>
                  <a:pt x="1268708" y="279545"/>
                  <a:pt x="1189630" y="272955"/>
                </a:cubicBezTo>
                <a:cubicBezTo>
                  <a:pt x="1175982" y="268406"/>
                  <a:pt x="1162519" y="263259"/>
                  <a:pt x="1148687" y="259307"/>
                </a:cubicBezTo>
                <a:cubicBezTo>
                  <a:pt x="1095501" y="244111"/>
                  <a:pt x="1040385" y="233619"/>
                  <a:pt x="984914" y="232011"/>
                </a:cubicBezTo>
                <a:cubicBezTo>
                  <a:pt x="707489" y="223970"/>
                  <a:pt x="429905" y="222913"/>
                  <a:pt x="152400" y="218364"/>
                </a:cubicBezTo>
                <a:lnTo>
                  <a:pt x="70514" y="191068"/>
                </a:lnTo>
                <a:lnTo>
                  <a:pt x="29570" y="177420"/>
                </a:lnTo>
                <a:cubicBezTo>
                  <a:pt x="13046" y="127846"/>
                  <a:pt x="0" y="106907"/>
                  <a:pt x="2275" y="95534"/>
                </a:cubicBez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7" name="Rectangle 26"/>
          <p:cNvSpPr/>
          <p:nvPr/>
        </p:nvSpPr>
        <p:spPr>
          <a:xfrm>
            <a:off x="971550" y="4797425"/>
            <a:ext cx="7200900" cy="6477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8" name="Freeform 27"/>
          <p:cNvSpPr/>
          <p:nvPr/>
        </p:nvSpPr>
        <p:spPr>
          <a:xfrm>
            <a:off x="971550" y="4284663"/>
            <a:ext cx="4992688" cy="506412"/>
          </a:xfrm>
          <a:custGeom>
            <a:avLst/>
            <a:gdLst>
              <a:gd name="connsiteX0" fmla="*/ 84161 w 5092890"/>
              <a:gd name="connsiteY0" fmla="*/ 259307 h 504967"/>
              <a:gd name="connsiteX1" fmla="*/ 616424 w 5092890"/>
              <a:gd name="connsiteY1" fmla="*/ 245660 h 504967"/>
              <a:gd name="connsiteX2" fmla="*/ 725606 w 5092890"/>
              <a:gd name="connsiteY2" fmla="*/ 232012 h 504967"/>
              <a:gd name="connsiteX3" fmla="*/ 875731 w 5092890"/>
              <a:gd name="connsiteY3" fmla="*/ 218364 h 504967"/>
              <a:gd name="connsiteX4" fmla="*/ 916675 w 5092890"/>
              <a:gd name="connsiteY4" fmla="*/ 204716 h 504967"/>
              <a:gd name="connsiteX5" fmla="*/ 1053152 w 5092890"/>
              <a:gd name="connsiteY5" fmla="*/ 163773 h 504967"/>
              <a:gd name="connsiteX6" fmla="*/ 1175982 w 5092890"/>
              <a:gd name="connsiteY6" fmla="*/ 122830 h 504967"/>
              <a:gd name="connsiteX7" fmla="*/ 1216925 w 5092890"/>
              <a:gd name="connsiteY7" fmla="*/ 95534 h 504967"/>
              <a:gd name="connsiteX8" fmla="*/ 1448937 w 5092890"/>
              <a:gd name="connsiteY8" fmla="*/ 68239 h 504967"/>
              <a:gd name="connsiteX9" fmla="*/ 1667302 w 5092890"/>
              <a:gd name="connsiteY9" fmla="*/ 40943 h 504967"/>
              <a:gd name="connsiteX10" fmla="*/ 1981200 w 5092890"/>
              <a:gd name="connsiteY10" fmla="*/ 27296 h 504967"/>
              <a:gd name="connsiteX11" fmla="*/ 2172269 w 5092890"/>
              <a:gd name="connsiteY11" fmla="*/ 13648 h 504967"/>
              <a:gd name="connsiteX12" fmla="*/ 2445224 w 5092890"/>
              <a:gd name="connsiteY12" fmla="*/ 0 h 504967"/>
              <a:gd name="connsiteX13" fmla="*/ 2827361 w 5092890"/>
              <a:gd name="connsiteY13" fmla="*/ 13648 h 504967"/>
              <a:gd name="connsiteX14" fmla="*/ 2977487 w 5092890"/>
              <a:gd name="connsiteY14" fmla="*/ 27296 h 504967"/>
              <a:gd name="connsiteX15" fmla="*/ 3455158 w 5092890"/>
              <a:gd name="connsiteY15" fmla="*/ 40943 h 504967"/>
              <a:gd name="connsiteX16" fmla="*/ 3577988 w 5092890"/>
              <a:gd name="connsiteY16" fmla="*/ 68239 h 504967"/>
              <a:gd name="connsiteX17" fmla="*/ 3618931 w 5092890"/>
              <a:gd name="connsiteY17" fmla="*/ 81887 h 504967"/>
              <a:gd name="connsiteX18" fmla="*/ 3796352 w 5092890"/>
              <a:gd name="connsiteY18" fmla="*/ 95534 h 504967"/>
              <a:gd name="connsiteX19" fmla="*/ 3850943 w 5092890"/>
              <a:gd name="connsiteY19" fmla="*/ 109182 h 504967"/>
              <a:gd name="connsiteX20" fmla="*/ 3891887 w 5092890"/>
              <a:gd name="connsiteY20" fmla="*/ 122830 h 504967"/>
              <a:gd name="connsiteX21" fmla="*/ 4001069 w 5092890"/>
              <a:gd name="connsiteY21" fmla="*/ 150125 h 504967"/>
              <a:gd name="connsiteX22" fmla="*/ 4055660 w 5092890"/>
              <a:gd name="connsiteY22" fmla="*/ 177421 h 504967"/>
              <a:gd name="connsiteX23" fmla="*/ 4205785 w 5092890"/>
              <a:gd name="connsiteY23" fmla="*/ 218364 h 504967"/>
              <a:gd name="connsiteX24" fmla="*/ 4274024 w 5092890"/>
              <a:gd name="connsiteY24" fmla="*/ 245660 h 504967"/>
              <a:gd name="connsiteX25" fmla="*/ 4342263 w 5092890"/>
              <a:gd name="connsiteY25" fmla="*/ 259307 h 504967"/>
              <a:gd name="connsiteX26" fmla="*/ 4396854 w 5092890"/>
              <a:gd name="connsiteY26" fmla="*/ 272955 h 504967"/>
              <a:gd name="connsiteX27" fmla="*/ 4465093 w 5092890"/>
              <a:gd name="connsiteY27" fmla="*/ 286603 h 504967"/>
              <a:gd name="connsiteX28" fmla="*/ 4546979 w 5092890"/>
              <a:gd name="connsiteY28" fmla="*/ 313899 h 504967"/>
              <a:gd name="connsiteX29" fmla="*/ 4710752 w 5092890"/>
              <a:gd name="connsiteY29" fmla="*/ 341194 h 504967"/>
              <a:gd name="connsiteX30" fmla="*/ 4833582 w 5092890"/>
              <a:gd name="connsiteY30" fmla="*/ 382137 h 504967"/>
              <a:gd name="connsiteX31" fmla="*/ 4915469 w 5092890"/>
              <a:gd name="connsiteY31" fmla="*/ 409433 h 504967"/>
              <a:gd name="connsiteX32" fmla="*/ 4970060 w 5092890"/>
              <a:gd name="connsiteY32" fmla="*/ 423081 h 504967"/>
              <a:gd name="connsiteX33" fmla="*/ 5011003 w 5092890"/>
              <a:gd name="connsiteY33" fmla="*/ 450376 h 504967"/>
              <a:gd name="connsiteX34" fmla="*/ 5092890 w 5092890"/>
              <a:gd name="connsiteY34" fmla="*/ 477672 h 504967"/>
              <a:gd name="connsiteX35" fmla="*/ 4997355 w 5092890"/>
              <a:gd name="connsiteY35" fmla="*/ 504967 h 504967"/>
              <a:gd name="connsiteX36" fmla="*/ 4942764 w 5092890"/>
              <a:gd name="connsiteY36" fmla="*/ 491319 h 504967"/>
              <a:gd name="connsiteX37" fmla="*/ 4792639 w 5092890"/>
              <a:gd name="connsiteY37" fmla="*/ 477672 h 504967"/>
              <a:gd name="connsiteX38" fmla="*/ 4683457 w 5092890"/>
              <a:gd name="connsiteY38" fmla="*/ 464024 h 504967"/>
              <a:gd name="connsiteX39" fmla="*/ 4574275 w 5092890"/>
              <a:gd name="connsiteY39" fmla="*/ 436728 h 504967"/>
              <a:gd name="connsiteX40" fmla="*/ 4424149 w 5092890"/>
              <a:gd name="connsiteY40" fmla="*/ 423081 h 504967"/>
              <a:gd name="connsiteX41" fmla="*/ 3577988 w 5092890"/>
              <a:gd name="connsiteY41" fmla="*/ 395785 h 504967"/>
              <a:gd name="connsiteX42" fmla="*/ 2581702 w 5092890"/>
              <a:gd name="connsiteY42" fmla="*/ 382137 h 504967"/>
              <a:gd name="connsiteX43" fmla="*/ 2486167 w 5092890"/>
              <a:gd name="connsiteY43" fmla="*/ 368490 h 504967"/>
              <a:gd name="connsiteX44" fmla="*/ 1517176 w 5092890"/>
              <a:gd name="connsiteY44" fmla="*/ 368490 h 504967"/>
              <a:gd name="connsiteX45" fmla="*/ 1435290 w 5092890"/>
              <a:gd name="connsiteY45" fmla="*/ 382137 h 504967"/>
              <a:gd name="connsiteX46" fmla="*/ 1394346 w 5092890"/>
              <a:gd name="connsiteY46" fmla="*/ 395785 h 504967"/>
              <a:gd name="connsiteX47" fmla="*/ 998561 w 5092890"/>
              <a:gd name="connsiteY47" fmla="*/ 382137 h 504967"/>
              <a:gd name="connsiteX48" fmla="*/ 862084 w 5092890"/>
              <a:gd name="connsiteY48" fmla="*/ 354842 h 504967"/>
              <a:gd name="connsiteX49" fmla="*/ 807493 w 5092890"/>
              <a:gd name="connsiteY49" fmla="*/ 341194 h 504967"/>
              <a:gd name="connsiteX50" fmla="*/ 370764 w 5092890"/>
              <a:gd name="connsiteY50" fmla="*/ 354842 h 504967"/>
              <a:gd name="connsiteX51" fmla="*/ 288878 w 5092890"/>
              <a:gd name="connsiteY51" fmla="*/ 368490 h 504967"/>
              <a:gd name="connsiteX52" fmla="*/ 206991 w 5092890"/>
              <a:gd name="connsiteY52" fmla="*/ 341194 h 504967"/>
              <a:gd name="connsiteX53" fmla="*/ 111457 w 5092890"/>
              <a:gd name="connsiteY53" fmla="*/ 327546 h 504967"/>
              <a:gd name="connsiteX54" fmla="*/ 84161 w 5092890"/>
              <a:gd name="connsiteY54" fmla="*/ 259307 h 504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5092890" h="504967">
                <a:moveTo>
                  <a:pt x="84161" y="259307"/>
                </a:moveTo>
                <a:cubicBezTo>
                  <a:pt x="168322" y="245659"/>
                  <a:pt x="439105" y="253205"/>
                  <a:pt x="616424" y="245660"/>
                </a:cubicBezTo>
                <a:cubicBezTo>
                  <a:pt x="653068" y="244101"/>
                  <a:pt x="689130" y="235852"/>
                  <a:pt x="725606" y="232012"/>
                </a:cubicBezTo>
                <a:cubicBezTo>
                  <a:pt x="775578" y="226752"/>
                  <a:pt x="825689" y="222913"/>
                  <a:pt x="875731" y="218364"/>
                </a:cubicBezTo>
                <a:cubicBezTo>
                  <a:pt x="889379" y="213815"/>
                  <a:pt x="902842" y="208668"/>
                  <a:pt x="916675" y="204716"/>
                </a:cubicBezTo>
                <a:cubicBezTo>
                  <a:pt x="962394" y="191654"/>
                  <a:pt x="1009897" y="185400"/>
                  <a:pt x="1053152" y="163773"/>
                </a:cubicBezTo>
                <a:cubicBezTo>
                  <a:pt x="1128491" y="126104"/>
                  <a:pt x="1087793" y="140468"/>
                  <a:pt x="1175982" y="122830"/>
                </a:cubicBezTo>
                <a:cubicBezTo>
                  <a:pt x="1189630" y="113731"/>
                  <a:pt x="1201567" y="101293"/>
                  <a:pt x="1216925" y="95534"/>
                </a:cubicBezTo>
                <a:cubicBezTo>
                  <a:pt x="1266232" y="77044"/>
                  <a:pt x="1433610" y="69881"/>
                  <a:pt x="1448937" y="68239"/>
                </a:cubicBezTo>
                <a:cubicBezTo>
                  <a:pt x="1521874" y="60424"/>
                  <a:pt x="1594163" y="46569"/>
                  <a:pt x="1667302" y="40943"/>
                </a:cubicBezTo>
                <a:cubicBezTo>
                  <a:pt x="1771725" y="32911"/>
                  <a:pt x="1876621" y="32949"/>
                  <a:pt x="1981200" y="27296"/>
                </a:cubicBezTo>
                <a:cubicBezTo>
                  <a:pt x="2044959" y="23850"/>
                  <a:pt x="2108527" y="17398"/>
                  <a:pt x="2172269" y="13648"/>
                </a:cubicBezTo>
                <a:lnTo>
                  <a:pt x="2445224" y="0"/>
                </a:lnTo>
                <a:lnTo>
                  <a:pt x="2827361" y="13648"/>
                </a:lnTo>
                <a:cubicBezTo>
                  <a:pt x="2877543" y="16222"/>
                  <a:pt x="2927286" y="25113"/>
                  <a:pt x="2977487" y="27296"/>
                </a:cubicBezTo>
                <a:cubicBezTo>
                  <a:pt x="3136625" y="34215"/>
                  <a:pt x="3295934" y="36394"/>
                  <a:pt x="3455158" y="40943"/>
                </a:cubicBezTo>
                <a:cubicBezTo>
                  <a:pt x="3547330" y="71667"/>
                  <a:pt x="3433870" y="36212"/>
                  <a:pt x="3577988" y="68239"/>
                </a:cubicBezTo>
                <a:cubicBezTo>
                  <a:pt x="3592031" y="71360"/>
                  <a:pt x="3604656" y="80103"/>
                  <a:pt x="3618931" y="81887"/>
                </a:cubicBezTo>
                <a:cubicBezTo>
                  <a:pt x="3677788" y="89244"/>
                  <a:pt x="3737212" y="90985"/>
                  <a:pt x="3796352" y="95534"/>
                </a:cubicBezTo>
                <a:cubicBezTo>
                  <a:pt x="3814549" y="100083"/>
                  <a:pt x="3832908" y="104029"/>
                  <a:pt x="3850943" y="109182"/>
                </a:cubicBezTo>
                <a:cubicBezTo>
                  <a:pt x="3864776" y="113134"/>
                  <a:pt x="3878008" y="119045"/>
                  <a:pt x="3891887" y="122830"/>
                </a:cubicBezTo>
                <a:cubicBezTo>
                  <a:pt x="3928079" y="132700"/>
                  <a:pt x="4001069" y="150125"/>
                  <a:pt x="4001069" y="150125"/>
                </a:cubicBezTo>
                <a:cubicBezTo>
                  <a:pt x="4019266" y="159224"/>
                  <a:pt x="4036359" y="170987"/>
                  <a:pt x="4055660" y="177421"/>
                </a:cubicBezTo>
                <a:cubicBezTo>
                  <a:pt x="4261245" y="245950"/>
                  <a:pt x="3966532" y="122661"/>
                  <a:pt x="4205785" y="218364"/>
                </a:cubicBezTo>
                <a:cubicBezTo>
                  <a:pt x="4228531" y="227463"/>
                  <a:pt x="4250559" y="238620"/>
                  <a:pt x="4274024" y="245660"/>
                </a:cubicBezTo>
                <a:cubicBezTo>
                  <a:pt x="4296242" y="252325"/>
                  <a:pt x="4319619" y="254275"/>
                  <a:pt x="4342263" y="259307"/>
                </a:cubicBezTo>
                <a:cubicBezTo>
                  <a:pt x="4360573" y="263376"/>
                  <a:pt x="4378544" y="268886"/>
                  <a:pt x="4396854" y="272955"/>
                </a:cubicBezTo>
                <a:cubicBezTo>
                  <a:pt x="4419498" y="277987"/>
                  <a:pt x="4442714" y="280499"/>
                  <a:pt x="4465093" y="286603"/>
                </a:cubicBezTo>
                <a:cubicBezTo>
                  <a:pt x="4492851" y="294174"/>
                  <a:pt x="4518766" y="308257"/>
                  <a:pt x="4546979" y="313899"/>
                </a:cubicBezTo>
                <a:cubicBezTo>
                  <a:pt x="4646761" y="333854"/>
                  <a:pt x="4592254" y="324265"/>
                  <a:pt x="4710752" y="341194"/>
                </a:cubicBezTo>
                <a:lnTo>
                  <a:pt x="4833582" y="382137"/>
                </a:lnTo>
                <a:lnTo>
                  <a:pt x="4915469" y="409433"/>
                </a:lnTo>
                <a:lnTo>
                  <a:pt x="4970060" y="423081"/>
                </a:lnTo>
                <a:cubicBezTo>
                  <a:pt x="4983708" y="432179"/>
                  <a:pt x="4996014" y="443714"/>
                  <a:pt x="5011003" y="450376"/>
                </a:cubicBezTo>
                <a:cubicBezTo>
                  <a:pt x="5037295" y="462061"/>
                  <a:pt x="5092890" y="477672"/>
                  <a:pt x="5092890" y="477672"/>
                </a:cubicBezTo>
                <a:cubicBezTo>
                  <a:pt x="5073586" y="484106"/>
                  <a:pt x="5014487" y="504967"/>
                  <a:pt x="4997355" y="504967"/>
                </a:cubicBezTo>
                <a:cubicBezTo>
                  <a:pt x="4978598" y="504967"/>
                  <a:pt x="4961357" y="493798"/>
                  <a:pt x="4942764" y="491319"/>
                </a:cubicBezTo>
                <a:cubicBezTo>
                  <a:pt x="4892957" y="484678"/>
                  <a:pt x="4842611" y="482932"/>
                  <a:pt x="4792639" y="477672"/>
                </a:cubicBezTo>
                <a:cubicBezTo>
                  <a:pt x="4756163" y="473833"/>
                  <a:pt x="4719506" y="470783"/>
                  <a:pt x="4683457" y="464024"/>
                </a:cubicBezTo>
                <a:cubicBezTo>
                  <a:pt x="4646585" y="457110"/>
                  <a:pt x="4611635" y="440124"/>
                  <a:pt x="4574275" y="436728"/>
                </a:cubicBezTo>
                <a:cubicBezTo>
                  <a:pt x="4524233" y="432179"/>
                  <a:pt x="4474278" y="426538"/>
                  <a:pt x="4424149" y="423081"/>
                </a:cubicBezTo>
                <a:cubicBezTo>
                  <a:pt x="4124113" y="402389"/>
                  <a:pt x="3905186" y="401378"/>
                  <a:pt x="3577988" y="395785"/>
                </a:cubicBezTo>
                <a:lnTo>
                  <a:pt x="2581702" y="382137"/>
                </a:lnTo>
                <a:cubicBezTo>
                  <a:pt x="2549857" y="377588"/>
                  <a:pt x="2518306" y="369858"/>
                  <a:pt x="2486167" y="368490"/>
                </a:cubicBezTo>
                <a:cubicBezTo>
                  <a:pt x="1960375" y="346116"/>
                  <a:pt x="1997253" y="353003"/>
                  <a:pt x="1517176" y="368490"/>
                </a:cubicBezTo>
                <a:cubicBezTo>
                  <a:pt x="1489881" y="373039"/>
                  <a:pt x="1462303" y="376134"/>
                  <a:pt x="1435290" y="382137"/>
                </a:cubicBezTo>
                <a:cubicBezTo>
                  <a:pt x="1421246" y="385258"/>
                  <a:pt x="1408732" y="395785"/>
                  <a:pt x="1394346" y="395785"/>
                </a:cubicBezTo>
                <a:cubicBezTo>
                  <a:pt x="1262339" y="395785"/>
                  <a:pt x="1130489" y="386686"/>
                  <a:pt x="998561" y="382137"/>
                </a:cubicBezTo>
                <a:cubicBezTo>
                  <a:pt x="914475" y="354110"/>
                  <a:pt x="1000091" y="379935"/>
                  <a:pt x="862084" y="354842"/>
                </a:cubicBezTo>
                <a:cubicBezTo>
                  <a:pt x="843630" y="351487"/>
                  <a:pt x="825690" y="345743"/>
                  <a:pt x="807493" y="341194"/>
                </a:cubicBezTo>
                <a:cubicBezTo>
                  <a:pt x="661917" y="345743"/>
                  <a:pt x="516210" y="347187"/>
                  <a:pt x="370764" y="354842"/>
                </a:cubicBezTo>
                <a:cubicBezTo>
                  <a:pt x="343130" y="356296"/>
                  <a:pt x="316454" y="370788"/>
                  <a:pt x="288878" y="368490"/>
                </a:cubicBezTo>
                <a:cubicBezTo>
                  <a:pt x="260205" y="366101"/>
                  <a:pt x="235474" y="345263"/>
                  <a:pt x="206991" y="341194"/>
                </a:cubicBezTo>
                <a:lnTo>
                  <a:pt x="111457" y="327546"/>
                </a:lnTo>
                <a:cubicBezTo>
                  <a:pt x="126544" y="282287"/>
                  <a:pt x="0" y="272955"/>
                  <a:pt x="84161" y="259307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3574" name="TextBox 28"/>
          <p:cNvSpPr txBox="1">
            <a:spLocks noChangeArrowheads="1"/>
          </p:cNvSpPr>
          <p:nvPr/>
        </p:nvSpPr>
        <p:spPr bwMode="auto">
          <a:xfrm>
            <a:off x="5219700" y="3284538"/>
            <a:ext cx="18002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/>
              <a:t>Upper layers</a:t>
            </a:r>
          </a:p>
        </p:txBody>
      </p:sp>
      <p:sp>
        <p:nvSpPr>
          <p:cNvPr id="23575" name="TextBox 29"/>
          <p:cNvSpPr txBox="1">
            <a:spLocks noChangeArrowheads="1"/>
          </p:cNvSpPr>
          <p:nvPr/>
        </p:nvSpPr>
        <p:spPr bwMode="auto">
          <a:xfrm>
            <a:off x="4284663" y="3716338"/>
            <a:ext cx="15827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/>
              <a:t>Shale </a:t>
            </a:r>
          </a:p>
        </p:txBody>
      </p:sp>
      <p:sp>
        <p:nvSpPr>
          <p:cNvPr id="23576" name="TextBox 30"/>
          <p:cNvSpPr txBox="1">
            <a:spLocks noChangeArrowheads="1"/>
          </p:cNvSpPr>
          <p:nvPr/>
        </p:nvSpPr>
        <p:spPr bwMode="auto">
          <a:xfrm>
            <a:off x="1476375" y="3573463"/>
            <a:ext cx="1223963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/>
              <a:t>Rock </a:t>
            </a:r>
          </a:p>
        </p:txBody>
      </p:sp>
      <p:sp>
        <p:nvSpPr>
          <p:cNvPr id="23577" name="TextBox 31"/>
          <p:cNvSpPr txBox="1">
            <a:spLocks noChangeArrowheads="1"/>
          </p:cNvSpPr>
          <p:nvPr/>
        </p:nvSpPr>
        <p:spPr bwMode="auto">
          <a:xfrm>
            <a:off x="2411413" y="4437063"/>
            <a:ext cx="22320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/>
              <a:t>Natural gas</a:t>
            </a:r>
          </a:p>
        </p:txBody>
      </p:sp>
      <p:sp>
        <p:nvSpPr>
          <p:cNvPr id="23578" name="TextBox 32"/>
          <p:cNvSpPr txBox="1">
            <a:spLocks noChangeArrowheads="1"/>
          </p:cNvSpPr>
          <p:nvPr/>
        </p:nvSpPr>
        <p:spPr bwMode="auto">
          <a:xfrm>
            <a:off x="3635375" y="5013325"/>
            <a:ext cx="1800225" cy="369888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/>
              <a:t>Crude oil</a:t>
            </a:r>
          </a:p>
        </p:txBody>
      </p:sp>
      <p:sp>
        <p:nvSpPr>
          <p:cNvPr id="23579" name="TextBox 33"/>
          <p:cNvSpPr txBox="1">
            <a:spLocks noChangeArrowheads="1"/>
          </p:cNvSpPr>
          <p:nvPr/>
        </p:nvSpPr>
        <p:spPr bwMode="auto">
          <a:xfrm>
            <a:off x="4067175" y="5589588"/>
            <a:ext cx="1225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/>
              <a:t>Rock </a:t>
            </a:r>
          </a:p>
        </p:txBody>
      </p:sp>
      <p:sp>
        <p:nvSpPr>
          <p:cNvPr id="23580" name="TextBox 34"/>
          <p:cNvSpPr txBox="1">
            <a:spLocks noChangeArrowheads="1"/>
          </p:cNvSpPr>
          <p:nvPr/>
        </p:nvSpPr>
        <p:spPr bwMode="auto">
          <a:xfrm>
            <a:off x="3851275" y="1700213"/>
            <a:ext cx="4033838" cy="92392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>
                <a:solidFill>
                  <a:srgbClr val="FF0000"/>
                </a:solidFill>
                <a:latin typeface="Comic Sans MS" pitchFamily="66" charset="0"/>
              </a:rPr>
              <a:t>Crude oil is a dark </a:t>
            </a:r>
            <a:r>
              <a:rPr lang="en-GB" u="sng">
                <a:solidFill>
                  <a:srgbClr val="FF0000"/>
                </a:solidFill>
                <a:latin typeface="Comic Sans MS" pitchFamily="66" charset="0"/>
              </a:rPr>
              <a:t>viscous</a:t>
            </a:r>
            <a:r>
              <a:rPr lang="en-GB">
                <a:solidFill>
                  <a:srgbClr val="FF0000"/>
                </a:solidFill>
                <a:latin typeface="Comic Sans MS" pitchFamily="66" charset="0"/>
              </a:rPr>
              <a:t> liquid mixture of many different </a:t>
            </a:r>
            <a:r>
              <a:rPr lang="en-GB" u="sng">
                <a:solidFill>
                  <a:srgbClr val="FF0000"/>
                </a:solidFill>
                <a:latin typeface="Comic Sans MS" pitchFamily="66" charset="0"/>
              </a:rPr>
              <a:t>hydrocarbons</a:t>
            </a:r>
            <a:r>
              <a:rPr lang="en-GB">
                <a:solidFill>
                  <a:srgbClr val="FF0000"/>
                </a:solidFill>
                <a:latin typeface="Comic Sans MS" pitchFamily="66" charset="0"/>
              </a:rPr>
              <a:t>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2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50825" y="260350"/>
            <a:ext cx="8713788" cy="6337300"/>
          </a:xfrm>
          <a:prstGeom prst="rect">
            <a:avLst/>
          </a:prstGeom>
          <a:solidFill>
            <a:srgbClr val="FFFF8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24580" name="TextBox 4"/>
          <p:cNvSpPr txBox="1">
            <a:spLocks noChangeArrowheads="1"/>
          </p:cNvSpPr>
          <p:nvPr/>
        </p:nvSpPr>
        <p:spPr bwMode="auto">
          <a:xfrm>
            <a:off x="971550" y="549275"/>
            <a:ext cx="7129463" cy="768350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4400">
                <a:solidFill>
                  <a:srgbClr val="FF0000"/>
                </a:solidFill>
                <a:latin typeface="Comic Sans MS" pitchFamily="66" charset="0"/>
              </a:rPr>
              <a:t>Organic Chemistry</a:t>
            </a:r>
          </a:p>
        </p:txBody>
      </p:sp>
      <p:sp>
        <p:nvSpPr>
          <p:cNvPr id="9" name="Rectangle 8"/>
          <p:cNvSpPr/>
          <p:nvPr/>
        </p:nvSpPr>
        <p:spPr>
          <a:xfrm>
            <a:off x="971550" y="1557338"/>
            <a:ext cx="7200900" cy="4679950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971550" y="1557338"/>
            <a:ext cx="7200900" cy="136683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1" name="Rectangle 10"/>
          <p:cNvSpPr/>
          <p:nvPr/>
        </p:nvSpPr>
        <p:spPr>
          <a:xfrm>
            <a:off x="971550" y="2924175"/>
            <a:ext cx="7200900" cy="1225550"/>
          </a:xfrm>
          <a:prstGeom prst="rect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2" name="Freeform 11"/>
          <p:cNvSpPr/>
          <p:nvPr/>
        </p:nvSpPr>
        <p:spPr>
          <a:xfrm>
            <a:off x="893763" y="1924050"/>
            <a:ext cx="7273925" cy="2020888"/>
          </a:xfrm>
          <a:custGeom>
            <a:avLst/>
            <a:gdLst>
              <a:gd name="connsiteX0" fmla="*/ 74645 w 7272862"/>
              <a:gd name="connsiteY0" fmla="*/ 327547 h 2019869"/>
              <a:gd name="connsiteX1" fmla="*/ 252066 w 7272862"/>
              <a:gd name="connsiteY1" fmla="*/ 300251 h 2019869"/>
              <a:gd name="connsiteX2" fmla="*/ 402191 w 7272862"/>
              <a:gd name="connsiteY2" fmla="*/ 232012 h 2019869"/>
              <a:gd name="connsiteX3" fmla="*/ 443135 w 7272862"/>
              <a:gd name="connsiteY3" fmla="*/ 218365 h 2019869"/>
              <a:gd name="connsiteX4" fmla="*/ 525021 w 7272862"/>
              <a:gd name="connsiteY4" fmla="*/ 177421 h 2019869"/>
              <a:gd name="connsiteX5" fmla="*/ 606908 w 7272862"/>
              <a:gd name="connsiteY5" fmla="*/ 122830 h 2019869"/>
              <a:gd name="connsiteX6" fmla="*/ 661499 w 7272862"/>
              <a:gd name="connsiteY6" fmla="*/ 109182 h 2019869"/>
              <a:gd name="connsiteX7" fmla="*/ 743385 w 7272862"/>
              <a:gd name="connsiteY7" fmla="*/ 81887 h 2019869"/>
              <a:gd name="connsiteX8" fmla="*/ 784329 w 7272862"/>
              <a:gd name="connsiteY8" fmla="*/ 68239 h 2019869"/>
              <a:gd name="connsiteX9" fmla="*/ 838920 w 7272862"/>
              <a:gd name="connsiteY9" fmla="*/ 54591 h 2019869"/>
              <a:gd name="connsiteX10" fmla="*/ 975397 w 7272862"/>
              <a:gd name="connsiteY10" fmla="*/ 27296 h 2019869"/>
              <a:gd name="connsiteX11" fmla="*/ 1166466 w 7272862"/>
              <a:gd name="connsiteY11" fmla="*/ 0 h 2019869"/>
              <a:gd name="connsiteX12" fmla="*/ 1644138 w 7272862"/>
              <a:gd name="connsiteY12" fmla="*/ 13648 h 2019869"/>
              <a:gd name="connsiteX13" fmla="*/ 1766967 w 7272862"/>
              <a:gd name="connsiteY13" fmla="*/ 68239 h 2019869"/>
              <a:gd name="connsiteX14" fmla="*/ 1958036 w 7272862"/>
              <a:gd name="connsiteY14" fmla="*/ 122830 h 2019869"/>
              <a:gd name="connsiteX15" fmla="*/ 2053570 w 7272862"/>
              <a:gd name="connsiteY15" fmla="*/ 163773 h 2019869"/>
              <a:gd name="connsiteX16" fmla="*/ 2094514 w 7272862"/>
              <a:gd name="connsiteY16" fmla="*/ 191069 h 2019869"/>
              <a:gd name="connsiteX17" fmla="*/ 2149105 w 7272862"/>
              <a:gd name="connsiteY17" fmla="*/ 245660 h 2019869"/>
              <a:gd name="connsiteX18" fmla="*/ 2203696 w 7272862"/>
              <a:gd name="connsiteY18" fmla="*/ 272956 h 2019869"/>
              <a:gd name="connsiteX19" fmla="*/ 2285582 w 7272862"/>
              <a:gd name="connsiteY19" fmla="*/ 327547 h 2019869"/>
              <a:gd name="connsiteX20" fmla="*/ 2326526 w 7272862"/>
              <a:gd name="connsiteY20" fmla="*/ 354842 h 2019869"/>
              <a:gd name="connsiteX21" fmla="*/ 2408412 w 7272862"/>
              <a:gd name="connsiteY21" fmla="*/ 423081 h 2019869"/>
              <a:gd name="connsiteX22" fmla="*/ 2435708 w 7272862"/>
              <a:gd name="connsiteY22" fmla="*/ 464024 h 2019869"/>
              <a:gd name="connsiteX23" fmla="*/ 2517594 w 7272862"/>
              <a:gd name="connsiteY23" fmla="*/ 518615 h 2019869"/>
              <a:gd name="connsiteX24" fmla="*/ 2599481 w 7272862"/>
              <a:gd name="connsiteY24" fmla="*/ 600502 h 2019869"/>
              <a:gd name="connsiteX25" fmla="*/ 2626776 w 7272862"/>
              <a:gd name="connsiteY25" fmla="*/ 641445 h 2019869"/>
              <a:gd name="connsiteX26" fmla="*/ 2681367 w 7272862"/>
              <a:gd name="connsiteY26" fmla="*/ 682388 h 2019869"/>
              <a:gd name="connsiteX27" fmla="*/ 2763254 w 7272862"/>
              <a:gd name="connsiteY27" fmla="*/ 764275 h 2019869"/>
              <a:gd name="connsiteX28" fmla="*/ 2804197 w 7272862"/>
              <a:gd name="connsiteY28" fmla="*/ 805218 h 2019869"/>
              <a:gd name="connsiteX29" fmla="*/ 2845141 w 7272862"/>
              <a:gd name="connsiteY29" fmla="*/ 832514 h 2019869"/>
              <a:gd name="connsiteX30" fmla="*/ 2927027 w 7272862"/>
              <a:gd name="connsiteY30" fmla="*/ 928048 h 2019869"/>
              <a:gd name="connsiteX31" fmla="*/ 2981618 w 7272862"/>
              <a:gd name="connsiteY31" fmla="*/ 968991 h 2019869"/>
              <a:gd name="connsiteX32" fmla="*/ 3063505 w 7272862"/>
              <a:gd name="connsiteY32" fmla="*/ 1050878 h 2019869"/>
              <a:gd name="connsiteX33" fmla="*/ 3118096 w 7272862"/>
              <a:gd name="connsiteY33" fmla="*/ 1078173 h 2019869"/>
              <a:gd name="connsiteX34" fmla="*/ 3159039 w 7272862"/>
              <a:gd name="connsiteY34" fmla="*/ 1091821 h 2019869"/>
              <a:gd name="connsiteX35" fmla="*/ 3254573 w 7272862"/>
              <a:gd name="connsiteY35" fmla="*/ 1160060 h 2019869"/>
              <a:gd name="connsiteX36" fmla="*/ 3309164 w 7272862"/>
              <a:gd name="connsiteY36" fmla="*/ 1187356 h 2019869"/>
              <a:gd name="connsiteX37" fmla="*/ 3391051 w 7272862"/>
              <a:gd name="connsiteY37" fmla="*/ 1228299 h 2019869"/>
              <a:gd name="connsiteX38" fmla="*/ 3527529 w 7272862"/>
              <a:gd name="connsiteY38" fmla="*/ 1296538 h 2019869"/>
              <a:gd name="connsiteX39" fmla="*/ 3527529 w 7272862"/>
              <a:gd name="connsiteY39" fmla="*/ 1296538 h 2019869"/>
              <a:gd name="connsiteX40" fmla="*/ 3650358 w 7272862"/>
              <a:gd name="connsiteY40" fmla="*/ 1351129 h 2019869"/>
              <a:gd name="connsiteX41" fmla="*/ 3759541 w 7272862"/>
              <a:gd name="connsiteY41" fmla="*/ 1378424 h 2019869"/>
              <a:gd name="connsiteX42" fmla="*/ 3814132 w 7272862"/>
              <a:gd name="connsiteY42" fmla="*/ 1405720 h 2019869"/>
              <a:gd name="connsiteX43" fmla="*/ 3909666 w 7272862"/>
              <a:gd name="connsiteY43" fmla="*/ 1433015 h 2019869"/>
              <a:gd name="connsiteX44" fmla="*/ 4223564 w 7272862"/>
              <a:gd name="connsiteY44" fmla="*/ 1419367 h 2019869"/>
              <a:gd name="connsiteX45" fmla="*/ 4305451 w 7272862"/>
              <a:gd name="connsiteY45" fmla="*/ 1392072 h 2019869"/>
              <a:gd name="connsiteX46" fmla="*/ 4373690 w 7272862"/>
              <a:gd name="connsiteY46" fmla="*/ 1378424 h 2019869"/>
              <a:gd name="connsiteX47" fmla="*/ 4455576 w 7272862"/>
              <a:gd name="connsiteY47" fmla="*/ 1351129 h 2019869"/>
              <a:gd name="connsiteX48" fmla="*/ 4605702 w 7272862"/>
              <a:gd name="connsiteY48" fmla="*/ 1323833 h 2019869"/>
              <a:gd name="connsiteX49" fmla="*/ 4646645 w 7272862"/>
              <a:gd name="connsiteY49" fmla="*/ 1310185 h 2019869"/>
              <a:gd name="connsiteX50" fmla="*/ 4701236 w 7272862"/>
              <a:gd name="connsiteY50" fmla="*/ 1296538 h 2019869"/>
              <a:gd name="connsiteX51" fmla="*/ 4783123 w 7272862"/>
              <a:gd name="connsiteY51" fmla="*/ 1269242 h 2019869"/>
              <a:gd name="connsiteX52" fmla="*/ 4865009 w 7272862"/>
              <a:gd name="connsiteY52" fmla="*/ 1255594 h 2019869"/>
              <a:gd name="connsiteX53" fmla="*/ 5479158 w 7272862"/>
              <a:gd name="connsiteY53" fmla="*/ 1269242 h 2019869"/>
              <a:gd name="connsiteX54" fmla="*/ 5588341 w 7272862"/>
              <a:gd name="connsiteY54" fmla="*/ 1296538 h 2019869"/>
              <a:gd name="connsiteX55" fmla="*/ 5642932 w 7272862"/>
              <a:gd name="connsiteY55" fmla="*/ 1310185 h 2019869"/>
              <a:gd name="connsiteX56" fmla="*/ 5793057 w 7272862"/>
              <a:gd name="connsiteY56" fmla="*/ 1351129 h 2019869"/>
              <a:gd name="connsiteX57" fmla="*/ 5834000 w 7272862"/>
              <a:gd name="connsiteY57" fmla="*/ 1364776 h 2019869"/>
              <a:gd name="connsiteX58" fmla="*/ 5902239 w 7272862"/>
              <a:gd name="connsiteY58" fmla="*/ 1378424 h 2019869"/>
              <a:gd name="connsiteX59" fmla="*/ 5956830 w 7272862"/>
              <a:gd name="connsiteY59" fmla="*/ 1392072 h 2019869"/>
              <a:gd name="connsiteX60" fmla="*/ 6325320 w 7272862"/>
              <a:gd name="connsiteY60" fmla="*/ 1419367 h 2019869"/>
              <a:gd name="connsiteX61" fmla="*/ 7253367 w 7272862"/>
              <a:gd name="connsiteY61" fmla="*/ 1433015 h 2019869"/>
              <a:gd name="connsiteX62" fmla="*/ 7267015 w 7272862"/>
              <a:gd name="connsiteY62" fmla="*/ 1528550 h 2019869"/>
              <a:gd name="connsiteX63" fmla="*/ 7239720 w 7272862"/>
              <a:gd name="connsiteY63" fmla="*/ 2019869 h 2019869"/>
              <a:gd name="connsiteX64" fmla="*/ 7021355 w 7272862"/>
              <a:gd name="connsiteY64" fmla="*/ 1992573 h 2019869"/>
              <a:gd name="connsiteX65" fmla="*/ 6161547 w 7272862"/>
              <a:gd name="connsiteY65" fmla="*/ 1978926 h 2019869"/>
              <a:gd name="connsiteX66" fmla="*/ 6093308 w 7272862"/>
              <a:gd name="connsiteY66" fmla="*/ 1951630 h 2019869"/>
              <a:gd name="connsiteX67" fmla="*/ 5943182 w 7272862"/>
              <a:gd name="connsiteY67" fmla="*/ 1910687 h 2019869"/>
              <a:gd name="connsiteX68" fmla="*/ 5902239 w 7272862"/>
              <a:gd name="connsiteY68" fmla="*/ 1869744 h 2019869"/>
              <a:gd name="connsiteX69" fmla="*/ 5779409 w 7272862"/>
              <a:gd name="connsiteY69" fmla="*/ 1828800 h 2019869"/>
              <a:gd name="connsiteX70" fmla="*/ 5724818 w 7272862"/>
              <a:gd name="connsiteY70" fmla="*/ 1801505 h 2019869"/>
              <a:gd name="connsiteX71" fmla="*/ 5629284 w 7272862"/>
              <a:gd name="connsiteY71" fmla="*/ 1774209 h 2019869"/>
              <a:gd name="connsiteX72" fmla="*/ 5588341 w 7272862"/>
              <a:gd name="connsiteY72" fmla="*/ 1760562 h 2019869"/>
              <a:gd name="connsiteX73" fmla="*/ 5247147 w 7272862"/>
              <a:gd name="connsiteY73" fmla="*/ 1733266 h 2019869"/>
              <a:gd name="connsiteX74" fmla="*/ 4783123 w 7272862"/>
              <a:gd name="connsiteY74" fmla="*/ 1746914 h 2019869"/>
              <a:gd name="connsiteX75" fmla="*/ 4714884 w 7272862"/>
              <a:gd name="connsiteY75" fmla="*/ 1760562 h 2019869"/>
              <a:gd name="connsiteX76" fmla="*/ 4578406 w 7272862"/>
              <a:gd name="connsiteY76" fmla="*/ 1801505 h 2019869"/>
              <a:gd name="connsiteX77" fmla="*/ 4523815 w 7272862"/>
              <a:gd name="connsiteY77" fmla="*/ 1815153 h 2019869"/>
              <a:gd name="connsiteX78" fmla="*/ 4482872 w 7272862"/>
              <a:gd name="connsiteY78" fmla="*/ 1856096 h 2019869"/>
              <a:gd name="connsiteX79" fmla="*/ 4428281 w 7272862"/>
              <a:gd name="connsiteY79" fmla="*/ 1869744 h 2019869"/>
              <a:gd name="connsiteX80" fmla="*/ 4018848 w 7272862"/>
              <a:gd name="connsiteY80" fmla="*/ 1856096 h 2019869"/>
              <a:gd name="connsiteX81" fmla="*/ 3909666 w 7272862"/>
              <a:gd name="connsiteY81" fmla="*/ 1842448 h 2019869"/>
              <a:gd name="connsiteX82" fmla="*/ 3759541 w 7272862"/>
              <a:gd name="connsiteY82" fmla="*/ 1815153 h 2019869"/>
              <a:gd name="connsiteX83" fmla="*/ 3623063 w 7272862"/>
              <a:gd name="connsiteY83" fmla="*/ 1787857 h 2019869"/>
              <a:gd name="connsiteX84" fmla="*/ 3541176 w 7272862"/>
              <a:gd name="connsiteY84" fmla="*/ 1746914 h 2019869"/>
              <a:gd name="connsiteX85" fmla="*/ 3486585 w 7272862"/>
              <a:gd name="connsiteY85" fmla="*/ 1733266 h 2019869"/>
              <a:gd name="connsiteX86" fmla="*/ 3445642 w 7272862"/>
              <a:gd name="connsiteY86" fmla="*/ 1719618 h 2019869"/>
              <a:gd name="connsiteX87" fmla="*/ 3350108 w 7272862"/>
              <a:gd name="connsiteY87" fmla="*/ 1678675 h 2019869"/>
              <a:gd name="connsiteX88" fmla="*/ 3281869 w 7272862"/>
              <a:gd name="connsiteY88" fmla="*/ 1665027 h 2019869"/>
              <a:gd name="connsiteX89" fmla="*/ 3199982 w 7272862"/>
              <a:gd name="connsiteY89" fmla="*/ 1637732 h 2019869"/>
              <a:gd name="connsiteX90" fmla="*/ 3159039 w 7272862"/>
              <a:gd name="connsiteY90" fmla="*/ 1624084 h 2019869"/>
              <a:gd name="connsiteX91" fmla="*/ 3063505 w 7272862"/>
              <a:gd name="connsiteY91" fmla="*/ 1583141 h 2019869"/>
              <a:gd name="connsiteX92" fmla="*/ 2981618 w 7272862"/>
              <a:gd name="connsiteY92" fmla="*/ 1528550 h 2019869"/>
              <a:gd name="connsiteX93" fmla="*/ 2940675 w 7272862"/>
              <a:gd name="connsiteY93" fmla="*/ 1514902 h 2019869"/>
              <a:gd name="connsiteX94" fmla="*/ 2858788 w 7272862"/>
              <a:gd name="connsiteY94" fmla="*/ 1473959 h 2019869"/>
              <a:gd name="connsiteX95" fmla="*/ 2790550 w 7272862"/>
              <a:gd name="connsiteY95" fmla="*/ 1405720 h 2019869"/>
              <a:gd name="connsiteX96" fmla="*/ 2749606 w 7272862"/>
              <a:gd name="connsiteY96" fmla="*/ 1378424 h 2019869"/>
              <a:gd name="connsiteX97" fmla="*/ 2667720 w 7272862"/>
              <a:gd name="connsiteY97" fmla="*/ 1282890 h 2019869"/>
              <a:gd name="connsiteX98" fmla="*/ 2640424 w 7272862"/>
              <a:gd name="connsiteY98" fmla="*/ 1241947 h 2019869"/>
              <a:gd name="connsiteX99" fmla="*/ 2599481 w 7272862"/>
              <a:gd name="connsiteY99" fmla="*/ 1214651 h 2019869"/>
              <a:gd name="connsiteX100" fmla="*/ 2463003 w 7272862"/>
              <a:gd name="connsiteY100" fmla="*/ 1105469 h 2019869"/>
              <a:gd name="connsiteX101" fmla="*/ 2422060 w 7272862"/>
              <a:gd name="connsiteY101" fmla="*/ 1078173 h 2019869"/>
              <a:gd name="connsiteX102" fmla="*/ 2367469 w 7272862"/>
              <a:gd name="connsiteY102" fmla="*/ 1037230 h 2019869"/>
              <a:gd name="connsiteX103" fmla="*/ 2326526 w 7272862"/>
              <a:gd name="connsiteY103" fmla="*/ 1023582 h 2019869"/>
              <a:gd name="connsiteX104" fmla="*/ 2244639 w 7272862"/>
              <a:gd name="connsiteY104" fmla="*/ 982639 h 2019869"/>
              <a:gd name="connsiteX105" fmla="*/ 2162753 w 7272862"/>
              <a:gd name="connsiteY105" fmla="*/ 928048 h 2019869"/>
              <a:gd name="connsiteX106" fmla="*/ 2108161 w 7272862"/>
              <a:gd name="connsiteY106" fmla="*/ 887105 h 2019869"/>
              <a:gd name="connsiteX107" fmla="*/ 2067218 w 7272862"/>
              <a:gd name="connsiteY107" fmla="*/ 873457 h 2019869"/>
              <a:gd name="connsiteX108" fmla="*/ 2026275 w 7272862"/>
              <a:gd name="connsiteY108" fmla="*/ 846162 h 2019869"/>
              <a:gd name="connsiteX109" fmla="*/ 1958036 w 7272862"/>
              <a:gd name="connsiteY109" fmla="*/ 818866 h 2019869"/>
              <a:gd name="connsiteX110" fmla="*/ 1848854 w 7272862"/>
              <a:gd name="connsiteY110" fmla="*/ 750627 h 2019869"/>
              <a:gd name="connsiteX111" fmla="*/ 1807911 w 7272862"/>
              <a:gd name="connsiteY111" fmla="*/ 736979 h 2019869"/>
              <a:gd name="connsiteX112" fmla="*/ 1698729 w 7272862"/>
              <a:gd name="connsiteY112" fmla="*/ 696036 h 2019869"/>
              <a:gd name="connsiteX113" fmla="*/ 1657785 w 7272862"/>
              <a:gd name="connsiteY113" fmla="*/ 668741 h 2019869"/>
              <a:gd name="connsiteX114" fmla="*/ 1453069 w 7272862"/>
              <a:gd name="connsiteY114" fmla="*/ 627797 h 2019869"/>
              <a:gd name="connsiteX115" fmla="*/ 1139170 w 7272862"/>
              <a:gd name="connsiteY115" fmla="*/ 614150 h 2019869"/>
              <a:gd name="connsiteX116" fmla="*/ 620555 w 7272862"/>
              <a:gd name="connsiteY116" fmla="*/ 600502 h 2019869"/>
              <a:gd name="connsiteX117" fmla="*/ 252066 w 7272862"/>
              <a:gd name="connsiteY117" fmla="*/ 627797 h 2019869"/>
              <a:gd name="connsiteX118" fmla="*/ 211123 w 7272862"/>
              <a:gd name="connsiteY118" fmla="*/ 641445 h 2019869"/>
              <a:gd name="connsiteX119" fmla="*/ 33702 w 7272862"/>
              <a:gd name="connsiteY119" fmla="*/ 627797 h 2019869"/>
              <a:gd name="connsiteX120" fmla="*/ 47350 w 7272862"/>
              <a:gd name="connsiteY120" fmla="*/ 491320 h 2019869"/>
              <a:gd name="connsiteX121" fmla="*/ 60997 w 7272862"/>
              <a:gd name="connsiteY121" fmla="*/ 423081 h 2019869"/>
              <a:gd name="connsiteX122" fmla="*/ 74645 w 7272862"/>
              <a:gd name="connsiteY122" fmla="*/ 382138 h 2019869"/>
              <a:gd name="connsiteX123" fmla="*/ 74645 w 7272862"/>
              <a:gd name="connsiteY123" fmla="*/ 327547 h 2019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</a:cxnLst>
            <a:rect l="l" t="t" r="r" b="b"/>
            <a:pathLst>
              <a:path w="7272862" h="2019869">
                <a:moveTo>
                  <a:pt x="74645" y="327547"/>
                </a:moveTo>
                <a:cubicBezTo>
                  <a:pt x="104215" y="313899"/>
                  <a:pt x="56036" y="330410"/>
                  <a:pt x="252066" y="300251"/>
                </a:cubicBezTo>
                <a:cubicBezTo>
                  <a:pt x="292132" y="294087"/>
                  <a:pt x="391804" y="235474"/>
                  <a:pt x="402191" y="232012"/>
                </a:cubicBezTo>
                <a:lnTo>
                  <a:pt x="443135" y="218365"/>
                </a:lnTo>
                <a:cubicBezTo>
                  <a:pt x="624875" y="97202"/>
                  <a:pt x="355529" y="271583"/>
                  <a:pt x="525021" y="177421"/>
                </a:cubicBezTo>
                <a:cubicBezTo>
                  <a:pt x="553698" y="161489"/>
                  <a:pt x="575082" y="130787"/>
                  <a:pt x="606908" y="122830"/>
                </a:cubicBezTo>
                <a:cubicBezTo>
                  <a:pt x="625105" y="118281"/>
                  <a:pt x="643533" y="114572"/>
                  <a:pt x="661499" y="109182"/>
                </a:cubicBezTo>
                <a:cubicBezTo>
                  <a:pt x="689057" y="100915"/>
                  <a:pt x="716090" y="90985"/>
                  <a:pt x="743385" y="81887"/>
                </a:cubicBezTo>
                <a:cubicBezTo>
                  <a:pt x="757033" y="77338"/>
                  <a:pt x="770372" y="71728"/>
                  <a:pt x="784329" y="68239"/>
                </a:cubicBezTo>
                <a:cubicBezTo>
                  <a:pt x="802526" y="63690"/>
                  <a:pt x="820579" y="58521"/>
                  <a:pt x="838920" y="54591"/>
                </a:cubicBezTo>
                <a:cubicBezTo>
                  <a:pt x="884283" y="44870"/>
                  <a:pt x="929288" y="32419"/>
                  <a:pt x="975397" y="27296"/>
                </a:cubicBezTo>
                <a:cubicBezTo>
                  <a:pt x="1121282" y="11086"/>
                  <a:pt x="1057832" y="21727"/>
                  <a:pt x="1166466" y="0"/>
                </a:cubicBezTo>
                <a:cubicBezTo>
                  <a:pt x="1325690" y="4549"/>
                  <a:pt x="1485274" y="2024"/>
                  <a:pt x="1644138" y="13648"/>
                </a:cubicBezTo>
                <a:cubicBezTo>
                  <a:pt x="1773036" y="23080"/>
                  <a:pt x="1684155" y="38126"/>
                  <a:pt x="1766967" y="68239"/>
                </a:cubicBezTo>
                <a:cubicBezTo>
                  <a:pt x="1786980" y="75516"/>
                  <a:pt x="1930358" y="104377"/>
                  <a:pt x="1958036" y="122830"/>
                </a:cubicBezTo>
                <a:cubicBezTo>
                  <a:pt x="2014586" y="160531"/>
                  <a:pt x="1983066" y="146148"/>
                  <a:pt x="2053570" y="163773"/>
                </a:cubicBezTo>
                <a:cubicBezTo>
                  <a:pt x="2067218" y="172872"/>
                  <a:pt x="2082060" y="180394"/>
                  <a:pt x="2094514" y="191069"/>
                </a:cubicBezTo>
                <a:cubicBezTo>
                  <a:pt x="2114053" y="207817"/>
                  <a:pt x="2128517" y="230219"/>
                  <a:pt x="2149105" y="245660"/>
                </a:cubicBezTo>
                <a:cubicBezTo>
                  <a:pt x="2165381" y="257867"/>
                  <a:pt x="2186250" y="262489"/>
                  <a:pt x="2203696" y="272956"/>
                </a:cubicBezTo>
                <a:cubicBezTo>
                  <a:pt x="2231826" y="289834"/>
                  <a:pt x="2258287" y="309350"/>
                  <a:pt x="2285582" y="327547"/>
                </a:cubicBezTo>
                <a:cubicBezTo>
                  <a:pt x="2299230" y="336646"/>
                  <a:pt x="2314928" y="343244"/>
                  <a:pt x="2326526" y="354842"/>
                </a:cubicBezTo>
                <a:cubicBezTo>
                  <a:pt x="2379067" y="407383"/>
                  <a:pt x="2351410" y="385079"/>
                  <a:pt x="2408412" y="423081"/>
                </a:cubicBezTo>
                <a:cubicBezTo>
                  <a:pt x="2417511" y="436729"/>
                  <a:pt x="2423364" y="453223"/>
                  <a:pt x="2435708" y="464024"/>
                </a:cubicBezTo>
                <a:cubicBezTo>
                  <a:pt x="2460396" y="485626"/>
                  <a:pt x="2517594" y="518615"/>
                  <a:pt x="2517594" y="518615"/>
                </a:cubicBezTo>
                <a:cubicBezTo>
                  <a:pt x="2581923" y="615108"/>
                  <a:pt x="2497910" y="498931"/>
                  <a:pt x="2599481" y="600502"/>
                </a:cubicBezTo>
                <a:cubicBezTo>
                  <a:pt x="2611079" y="612100"/>
                  <a:pt x="2615178" y="629847"/>
                  <a:pt x="2626776" y="641445"/>
                </a:cubicBezTo>
                <a:cubicBezTo>
                  <a:pt x="2642860" y="657529"/>
                  <a:pt x="2664460" y="667172"/>
                  <a:pt x="2681367" y="682388"/>
                </a:cubicBezTo>
                <a:cubicBezTo>
                  <a:pt x="2710060" y="708211"/>
                  <a:pt x="2735958" y="736979"/>
                  <a:pt x="2763254" y="764275"/>
                </a:cubicBezTo>
                <a:cubicBezTo>
                  <a:pt x="2776902" y="777923"/>
                  <a:pt x="2788138" y="794512"/>
                  <a:pt x="2804197" y="805218"/>
                </a:cubicBezTo>
                <a:cubicBezTo>
                  <a:pt x="2817845" y="814317"/>
                  <a:pt x="2832540" y="822013"/>
                  <a:pt x="2845141" y="832514"/>
                </a:cubicBezTo>
                <a:cubicBezTo>
                  <a:pt x="2934277" y="906794"/>
                  <a:pt x="2836663" y="837684"/>
                  <a:pt x="2927027" y="928048"/>
                </a:cubicBezTo>
                <a:cubicBezTo>
                  <a:pt x="2943111" y="944132"/>
                  <a:pt x="2964711" y="953775"/>
                  <a:pt x="2981618" y="968991"/>
                </a:cubicBezTo>
                <a:cubicBezTo>
                  <a:pt x="3010311" y="994814"/>
                  <a:pt x="3028978" y="1033615"/>
                  <a:pt x="3063505" y="1050878"/>
                </a:cubicBezTo>
                <a:cubicBezTo>
                  <a:pt x="3081702" y="1059976"/>
                  <a:pt x="3099396" y="1070159"/>
                  <a:pt x="3118096" y="1078173"/>
                </a:cubicBezTo>
                <a:cubicBezTo>
                  <a:pt x="3131319" y="1083840"/>
                  <a:pt x="3146172" y="1085387"/>
                  <a:pt x="3159039" y="1091821"/>
                </a:cubicBezTo>
                <a:cubicBezTo>
                  <a:pt x="3187904" y="1106254"/>
                  <a:pt x="3229854" y="1144610"/>
                  <a:pt x="3254573" y="1160060"/>
                </a:cubicBezTo>
                <a:cubicBezTo>
                  <a:pt x="3271825" y="1170843"/>
                  <a:pt x="3291500" y="1177262"/>
                  <a:pt x="3309164" y="1187356"/>
                </a:cubicBezTo>
                <a:cubicBezTo>
                  <a:pt x="3383240" y="1229685"/>
                  <a:pt x="3315987" y="1203277"/>
                  <a:pt x="3391051" y="1228299"/>
                </a:cubicBezTo>
                <a:cubicBezTo>
                  <a:pt x="3468660" y="1286505"/>
                  <a:pt x="3424063" y="1262049"/>
                  <a:pt x="3527529" y="1296538"/>
                </a:cubicBezTo>
                <a:lnTo>
                  <a:pt x="3527529" y="1296538"/>
                </a:lnTo>
                <a:cubicBezTo>
                  <a:pt x="3581299" y="1332384"/>
                  <a:pt x="3572404" y="1331641"/>
                  <a:pt x="3650358" y="1351129"/>
                </a:cubicBezTo>
                <a:cubicBezTo>
                  <a:pt x="3686752" y="1360227"/>
                  <a:pt x="3725987" y="1361647"/>
                  <a:pt x="3759541" y="1378424"/>
                </a:cubicBezTo>
                <a:cubicBezTo>
                  <a:pt x="3777738" y="1387523"/>
                  <a:pt x="3795432" y="1397706"/>
                  <a:pt x="3814132" y="1405720"/>
                </a:cubicBezTo>
                <a:cubicBezTo>
                  <a:pt x="3841537" y="1417465"/>
                  <a:pt x="3881972" y="1426091"/>
                  <a:pt x="3909666" y="1433015"/>
                </a:cubicBezTo>
                <a:cubicBezTo>
                  <a:pt x="4014299" y="1428466"/>
                  <a:pt x="4119388" y="1430144"/>
                  <a:pt x="4223564" y="1419367"/>
                </a:cubicBezTo>
                <a:cubicBezTo>
                  <a:pt x="4252183" y="1416406"/>
                  <a:pt x="4277238" y="1397715"/>
                  <a:pt x="4305451" y="1392072"/>
                </a:cubicBezTo>
                <a:cubicBezTo>
                  <a:pt x="4328197" y="1387523"/>
                  <a:pt x="4351311" y="1384527"/>
                  <a:pt x="4373690" y="1378424"/>
                </a:cubicBezTo>
                <a:cubicBezTo>
                  <a:pt x="4401448" y="1370854"/>
                  <a:pt x="4427541" y="1357599"/>
                  <a:pt x="4455576" y="1351129"/>
                </a:cubicBezTo>
                <a:cubicBezTo>
                  <a:pt x="4656578" y="1304744"/>
                  <a:pt x="4469233" y="1362825"/>
                  <a:pt x="4605702" y="1323833"/>
                </a:cubicBezTo>
                <a:cubicBezTo>
                  <a:pt x="4619534" y="1319881"/>
                  <a:pt x="4632813" y="1314137"/>
                  <a:pt x="4646645" y="1310185"/>
                </a:cubicBezTo>
                <a:cubicBezTo>
                  <a:pt x="4664680" y="1305032"/>
                  <a:pt x="4683270" y="1301928"/>
                  <a:pt x="4701236" y="1296538"/>
                </a:cubicBezTo>
                <a:cubicBezTo>
                  <a:pt x="4728795" y="1288270"/>
                  <a:pt x="4754742" y="1273972"/>
                  <a:pt x="4783123" y="1269242"/>
                </a:cubicBezTo>
                <a:lnTo>
                  <a:pt x="4865009" y="1255594"/>
                </a:lnTo>
                <a:lnTo>
                  <a:pt x="5479158" y="1269242"/>
                </a:lnTo>
                <a:cubicBezTo>
                  <a:pt x="5527556" y="1271178"/>
                  <a:pt x="5546445" y="1284568"/>
                  <a:pt x="5588341" y="1296538"/>
                </a:cubicBezTo>
                <a:cubicBezTo>
                  <a:pt x="5606376" y="1301691"/>
                  <a:pt x="5624735" y="1305636"/>
                  <a:pt x="5642932" y="1310185"/>
                </a:cubicBezTo>
                <a:cubicBezTo>
                  <a:pt x="5740228" y="1358834"/>
                  <a:pt x="5655352" y="1323589"/>
                  <a:pt x="5793057" y="1351129"/>
                </a:cubicBezTo>
                <a:cubicBezTo>
                  <a:pt x="5807163" y="1353950"/>
                  <a:pt x="5820044" y="1361287"/>
                  <a:pt x="5834000" y="1364776"/>
                </a:cubicBezTo>
                <a:cubicBezTo>
                  <a:pt x="5856504" y="1370402"/>
                  <a:pt x="5879595" y="1373392"/>
                  <a:pt x="5902239" y="1378424"/>
                </a:cubicBezTo>
                <a:cubicBezTo>
                  <a:pt x="5920549" y="1382493"/>
                  <a:pt x="5938328" y="1388988"/>
                  <a:pt x="5956830" y="1392072"/>
                </a:cubicBezTo>
                <a:cubicBezTo>
                  <a:pt x="6069460" y="1410844"/>
                  <a:pt x="6223935" y="1417036"/>
                  <a:pt x="6325320" y="1419367"/>
                </a:cubicBezTo>
                <a:lnTo>
                  <a:pt x="7253367" y="1433015"/>
                </a:lnTo>
                <a:cubicBezTo>
                  <a:pt x="7257916" y="1464860"/>
                  <a:pt x="7267015" y="1496382"/>
                  <a:pt x="7267015" y="1528550"/>
                </a:cubicBezTo>
                <a:cubicBezTo>
                  <a:pt x="7267015" y="1878214"/>
                  <a:pt x="7272862" y="1821003"/>
                  <a:pt x="7239720" y="2019869"/>
                </a:cubicBezTo>
                <a:cubicBezTo>
                  <a:pt x="7150172" y="1990020"/>
                  <a:pt x="7181509" y="1996788"/>
                  <a:pt x="7021355" y="1992573"/>
                </a:cubicBezTo>
                <a:cubicBezTo>
                  <a:pt x="6734815" y="1985033"/>
                  <a:pt x="6448150" y="1983475"/>
                  <a:pt x="6161547" y="1978926"/>
                </a:cubicBezTo>
                <a:cubicBezTo>
                  <a:pt x="6138801" y="1969827"/>
                  <a:pt x="6116549" y="1959377"/>
                  <a:pt x="6093308" y="1951630"/>
                </a:cubicBezTo>
                <a:cubicBezTo>
                  <a:pt x="6044648" y="1935410"/>
                  <a:pt x="5993142" y="1923177"/>
                  <a:pt x="5943182" y="1910687"/>
                </a:cubicBezTo>
                <a:cubicBezTo>
                  <a:pt x="5929534" y="1897039"/>
                  <a:pt x="5919111" y="1879117"/>
                  <a:pt x="5902239" y="1869744"/>
                </a:cubicBezTo>
                <a:cubicBezTo>
                  <a:pt x="5779438" y="1801521"/>
                  <a:pt x="5861282" y="1869736"/>
                  <a:pt x="5779409" y="1828800"/>
                </a:cubicBezTo>
                <a:cubicBezTo>
                  <a:pt x="5761212" y="1819702"/>
                  <a:pt x="5743518" y="1809519"/>
                  <a:pt x="5724818" y="1801505"/>
                </a:cubicBezTo>
                <a:cubicBezTo>
                  <a:pt x="5692094" y="1787481"/>
                  <a:pt x="5663913" y="1784103"/>
                  <a:pt x="5629284" y="1774209"/>
                </a:cubicBezTo>
                <a:cubicBezTo>
                  <a:pt x="5615452" y="1770257"/>
                  <a:pt x="5602495" y="1763135"/>
                  <a:pt x="5588341" y="1760562"/>
                </a:cubicBezTo>
                <a:cubicBezTo>
                  <a:pt x="5488231" y="1742361"/>
                  <a:pt x="5334238" y="1738389"/>
                  <a:pt x="5247147" y="1733266"/>
                </a:cubicBezTo>
                <a:cubicBezTo>
                  <a:pt x="5092472" y="1737815"/>
                  <a:pt x="4937661" y="1738989"/>
                  <a:pt x="4783123" y="1746914"/>
                </a:cubicBezTo>
                <a:cubicBezTo>
                  <a:pt x="4759957" y="1748102"/>
                  <a:pt x="4737388" y="1754936"/>
                  <a:pt x="4714884" y="1760562"/>
                </a:cubicBezTo>
                <a:cubicBezTo>
                  <a:pt x="4492784" y="1816087"/>
                  <a:pt x="4699739" y="1766838"/>
                  <a:pt x="4578406" y="1801505"/>
                </a:cubicBezTo>
                <a:cubicBezTo>
                  <a:pt x="4560371" y="1806658"/>
                  <a:pt x="4542012" y="1810604"/>
                  <a:pt x="4523815" y="1815153"/>
                </a:cubicBezTo>
                <a:cubicBezTo>
                  <a:pt x="4510167" y="1828801"/>
                  <a:pt x="4499630" y="1846520"/>
                  <a:pt x="4482872" y="1856096"/>
                </a:cubicBezTo>
                <a:cubicBezTo>
                  <a:pt x="4466586" y="1865402"/>
                  <a:pt x="4447038" y="1869744"/>
                  <a:pt x="4428281" y="1869744"/>
                </a:cubicBezTo>
                <a:cubicBezTo>
                  <a:pt x="4291728" y="1869744"/>
                  <a:pt x="4155326" y="1860645"/>
                  <a:pt x="4018848" y="1856096"/>
                </a:cubicBezTo>
                <a:lnTo>
                  <a:pt x="3909666" y="1842448"/>
                </a:lnTo>
                <a:cubicBezTo>
                  <a:pt x="3815846" y="1829045"/>
                  <a:pt x="3845737" y="1830825"/>
                  <a:pt x="3759541" y="1815153"/>
                </a:cubicBezTo>
                <a:cubicBezTo>
                  <a:pt x="3685816" y="1801749"/>
                  <a:pt x="3686427" y="1805961"/>
                  <a:pt x="3623063" y="1787857"/>
                </a:cubicBezTo>
                <a:cubicBezTo>
                  <a:pt x="3508049" y="1754995"/>
                  <a:pt x="3660803" y="1798182"/>
                  <a:pt x="3541176" y="1746914"/>
                </a:cubicBezTo>
                <a:cubicBezTo>
                  <a:pt x="3523936" y="1739525"/>
                  <a:pt x="3504620" y="1738419"/>
                  <a:pt x="3486585" y="1733266"/>
                </a:cubicBezTo>
                <a:cubicBezTo>
                  <a:pt x="3472753" y="1729314"/>
                  <a:pt x="3458865" y="1725285"/>
                  <a:pt x="3445642" y="1719618"/>
                </a:cubicBezTo>
                <a:cubicBezTo>
                  <a:pt x="3390964" y="1696185"/>
                  <a:pt x="3401314" y="1691477"/>
                  <a:pt x="3350108" y="1678675"/>
                </a:cubicBezTo>
                <a:cubicBezTo>
                  <a:pt x="3327604" y="1673049"/>
                  <a:pt x="3304248" y="1671130"/>
                  <a:pt x="3281869" y="1665027"/>
                </a:cubicBezTo>
                <a:cubicBezTo>
                  <a:pt x="3254111" y="1657457"/>
                  <a:pt x="3227278" y="1646830"/>
                  <a:pt x="3199982" y="1637732"/>
                </a:cubicBezTo>
                <a:cubicBezTo>
                  <a:pt x="3186334" y="1633183"/>
                  <a:pt x="3171009" y="1632064"/>
                  <a:pt x="3159039" y="1624084"/>
                </a:cubicBezTo>
                <a:cubicBezTo>
                  <a:pt x="3102489" y="1586383"/>
                  <a:pt x="3134009" y="1600766"/>
                  <a:pt x="3063505" y="1583141"/>
                </a:cubicBezTo>
                <a:cubicBezTo>
                  <a:pt x="3036209" y="1564944"/>
                  <a:pt x="3012740" y="1538924"/>
                  <a:pt x="2981618" y="1528550"/>
                </a:cubicBezTo>
                <a:cubicBezTo>
                  <a:pt x="2967970" y="1524001"/>
                  <a:pt x="2953542" y="1521336"/>
                  <a:pt x="2940675" y="1514902"/>
                </a:cubicBezTo>
                <a:cubicBezTo>
                  <a:pt x="2834860" y="1461993"/>
                  <a:pt x="2961692" y="1508258"/>
                  <a:pt x="2858788" y="1473959"/>
                </a:cubicBezTo>
                <a:cubicBezTo>
                  <a:pt x="2749602" y="1401167"/>
                  <a:pt x="2881538" y="1496708"/>
                  <a:pt x="2790550" y="1405720"/>
                </a:cubicBezTo>
                <a:cubicBezTo>
                  <a:pt x="2778951" y="1394121"/>
                  <a:pt x="2763254" y="1387523"/>
                  <a:pt x="2749606" y="1378424"/>
                </a:cubicBezTo>
                <a:cubicBezTo>
                  <a:pt x="2686946" y="1284432"/>
                  <a:pt x="2766999" y="1398715"/>
                  <a:pt x="2667720" y="1282890"/>
                </a:cubicBezTo>
                <a:cubicBezTo>
                  <a:pt x="2657045" y="1270436"/>
                  <a:pt x="2652022" y="1253545"/>
                  <a:pt x="2640424" y="1241947"/>
                </a:cubicBezTo>
                <a:cubicBezTo>
                  <a:pt x="2628826" y="1230349"/>
                  <a:pt x="2611740" y="1225548"/>
                  <a:pt x="2599481" y="1214651"/>
                </a:cubicBezTo>
                <a:cubicBezTo>
                  <a:pt x="2431466" y="1065305"/>
                  <a:pt x="2589932" y="1178001"/>
                  <a:pt x="2463003" y="1105469"/>
                </a:cubicBezTo>
                <a:cubicBezTo>
                  <a:pt x="2448762" y="1097331"/>
                  <a:pt x="2435407" y="1087707"/>
                  <a:pt x="2422060" y="1078173"/>
                </a:cubicBezTo>
                <a:cubicBezTo>
                  <a:pt x="2403551" y="1064952"/>
                  <a:pt x="2387218" y="1048515"/>
                  <a:pt x="2367469" y="1037230"/>
                </a:cubicBezTo>
                <a:cubicBezTo>
                  <a:pt x="2354979" y="1030093"/>
                  <a:pt x="2339393" y="1030016"/>
                  <a:pt x="2326526" y="1023582"/>
                </a:cubicBezTo>
                <a:cubicBezTo>
                  <a:pt x="2220699" y="970669"/>
                  <a:pt x="2347550" y="1016943"/>
                  <a:pt x="2244639" y="982639"/>
                </a:cubicBezTo>
                <a:cubicBezTo>
                  <a:pt x="2149362" y="887362"/>
                  <a:pt x="2254923" y="980716"/>
                  <a:pt x="2162753" y="928048"/>
                </a:cubicBezTo>
                <a:cubicBezTo>
                  <a:pt x="2143003" y="916763"/>
                  <a:pt x="2127911" y="898390"/>
                  <a:pt x="2108161" y="887105"/>
                </a:cubicBezTo>
                <a:cubicBezTo>
                  <a:pt x="2095670" y="879968"/>
                  <a:pt x="2080085" y="879891"/>
                  <a:pt x="2067218" y="873457"/>
                </a:cubicBezTo>
                <a:cubicBezTo>
                  <a:pt x="2052547" y="866122"/>
                  <a:pt x="2040946" y="853497"/>
                  <a:pt x="2026275" y="846162"/>
                </a:cubicBezTo>
                <a:cubicBezTo>
                  <a:pt x="2004363" y="835206"/>
                  <a:pt x="1980423" y="828816"/>
                  <a:pt x="1958036" y="818866"/>
                </a:cubicBezTo>
                <a:cubicBezTo>
                  <a:pt x="1826750" y="760516"/>
                  <a:pt x="1982722" y="827123"/>
                  <a:pt x="1848854" y="750627"/>
                </a:cubicBezTo>
                <a:cubicBezTo>
                  <a:pt x="1836364" y="743490"/>
                  <a:pt x="1820778" y="743413"/>
                  <a:pt x="1807911" y="736979"/>
                </a:cubicBezTo>
                <a:cubicBezTo>
                  <a:pt x="1714199" y="690124"/>
                  <a:pt x="1830380" y="722367"/>
                  <a:pt x="1698729" y="696036"/>
                </a:cubicBezTo>
                <a:cubicBezTo>
                  <a:pt x="1685081" y="686938"/>
                  <a:pt x="1672774" y="675403"/>
                  <a:pt x="1657785" y="668741"/>
                </a:cubicBezTo>
                <a:cubicBezTo>
                  <a:pt x="1585467" y="636600"/>
                  <a:pt x="1534840" y="632908"/>
                  <a:pt x="1453069" y="627797"/>
                </a:cubicBezTo>
                <a:cubicBezTo>
                  <a:pt x="1348541" y="621264"/>
                  <a:pt x="1243846" y="617582"/>
                  <a:pt x="1139170" y="614150"/>
                </a:cubicBezTo>
                <a:lnTo>
                  <a:pt x="620555" y="600502"/>
                </a:lnTo>
                <a:cubicBezTo>
                  <a:pt x="500140" y="606236"/>
                  <a:pt x="372214" y="601098"/>
                  <a:pt x="252066" y="627797"/>
                </a:cubicBezTo>
                <a:cubicBezTo>
                  <a:pt x="238023" y="630918"/>
                  <a:pt x="224771" y="636896"/>
                  <a:pt x="211123" y="641445"/>
                </a:cubicBezTo>
                <a:cubicBezTo>
                  <a:pt x="151983" y="636896"/>
                  <a:pt x="77426" y="667878"/>
                  <a:pt x="33702" y="627797"/>
                </a:cubicBezTo>
                <a:cubicBezTo>
                  <a:pt x="0" y="596903"/>
                  <a:pt x="41308" y="536638"/>
                  <a:pt x="47350" y="491320"/>
                </a:cubicBezTo>
                <a:cubicBezTo>
                  <a:pt x="50416" y="468327"/>
                  <a:pt x="55371" y="445585"/>
                  <a:pt x="60997" y="423081"/>
                </a:cubicBezTo>
                <a:cubicBezTo>
                  <a:pt x="64486" y="409125"/>
                  <a:pt x="72610" y="396379"/>
                  <a:pt x="74645" y="382138"/>
                </a:cubicBezTo>
                <a:cubicBezTo>
                  <a:pt x="77218" y="364124"/>
                  <a:pt x="45075" y="341195"/>
                  <a:pt x="74645" y="327547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3" name="Freeform 12"/>
          <p:cNvSpPr/>
          <p:nvPr/>
        </p:nvSpPr>
        <p:spPr>
          <a:xfrm>
            <a:off x="931863" y="2527300"/>
            <a:ext cx="7215187" cy="1831975"/>
          </a:xfrm>
          <a:custGeom>
            <a:avLst/>
            <a:gdLst>
              <a:gd name="connsiteX0" fmla="*/ 22747 w 7215117"/>
              <a:gd name="connsiteY0" fmla="*/ 38202 h 1832048"/>
              <a:gd name="connsiteX1" fmla="*/ 36395 w 7215117"/>
              <a:gd name="connsiteY1" fmla="*/ 79145 h 1832048"/>
              <a:gd name="connsiteX2" fmla="*/ 77338 w 7215117"/>
              <a:gd name="connsiteY2" fmla="*/ 51850 h 1832048"/>
              <a:gd name="connsiteX3" fmla="*/ 295703 w 7215117"/>
              <a:gd name="connsiteY3" fmla="*/ 38202 h 1832048"/>
              <a:gd name="connsiteX4" fmla="*/ 404885 w 7215117"/>
              <a:gd name="connsiteY4" fmla="*/ 24554 h 1832048"/>
              <a:gd name="connsiteX5" fmla="*/ 1428467 w 7215117"/>
              <a:gd name="connsiteY5" fmla="*/ 24554 h 1832048"/>
              <a:gd name="connsiteX6" fmla="*/ 1564944 w 7215117"/>
              <a:gd name="connsiteY6" fmla="*/ 65498 h 1832048"/>
              <a:gd name="connsiteX7" fmla="*/ 1605888 w 7215117"/>
              <a:gd name="connsiteY7" fmla="*/ 79145 h 1832048"/>
              <a:gd name="connsiteX8" fmla="*/ 1728717 w 7215117"/>
              <a:gd name="connsiteY8" fmla="*/ 133736 h 1832048"/>
              <a:gd name="connsiteX9" fmla="*/ 1810604 w 7215117"/>
              <a:gd name="connsiteY9" fmla="*/ 161032 h 1832048"/>
              <a:gd name="connsiteX10" fmla="*/ 1892491 w 7215117"/>
              <a:gd name="connsiteY10" fmla="*/ 201975 h 1832048"/>
              <a:gd name="connsiteX11" fmla="*/ 1974377 w 7215117"/>
              <a:gd name="connsiteY11" fmla="*/ 242919 h 1832048"/>
              <a:gd name="connsiteX12" fmla="*/ 2015320 w 7215117"/>
              <a:gd name="connsiteY12" fmla="*/ 270214 h 1832048"/>
              <a:gd name="connsiteX13" fmla="*/ 2056264 w 7215117"/>
              <a:gd name="connsiteY13" fmla="*/ 283862 h 1832048"/>
              <a:gd name="connsiteX14" fmla="*/ 2110855 w 7215117"/>
              <a:gd name="connsiteY14" fmla="*/ 311157 h 1832048"/>
              <a:gd name="connsiteX15" fmla="*/ 2151798 w 7215117"/>
              <a:gd name="connsiteY15" fmla="*/ 324805 h 1832048"/>
              <a:gd name="connsiteX16" fmla="*/ 2206389 w 7215117"/>
              <a:gd name="connsiteY16" fmla="*/ 352101 h 1832048"/>
              <a:gd name="connsiteX17" fmla="*/ 2247332 w 7215117"/>
              <a:gd name="connsiteY17" fmla="*/ 379396 h 1832048"/>
              <a:gd name="connsiteX18" fmla="*/ 2329219 w 7215117"/>
              <a:gd name="connsiteY18" fmla="*/ 406692 h 1832048"/>
              <a:gd name="connsiteX19" fmla="*/ 2452049 w 7215117"/>
              <a:gd name="connsiteY19" fmla="*/ 474930 h 1832048"/>
              <a:gd name="connsiteX20" fmla="*/ 2479344 w 7215117"/>
              <a:gd name="connsiteY20" fmla="*/ 515874 h 1832048"/>
              <a:gd name="connsiteX21" fmla="*/ 2561231 w 7215117"/>
              <a:gd name="connsiteY21" fmla="*/ 597760 h 1832048"/>
              <a:gd name="connsiteX22" fmla="*/ 2629470 w 7215117"/>
              <a:gd name="connsiteY22" fmla="*/ 665999 h 1832048"/>
              <a:gd name="connsiteX23" fmla="*/ 2684061 w 7215117"/>
              <a:gd name="connsiteY23" fmla="*/ 761533 h 1832048"/>
              <a:gd name="connsiteX24" fmla="*/ 2765947 w 7215117"/>
              <a:gd name="connsiteY24" fmla="*/ 843420 h 1832048"/>
              <a:gd name="connsiteX25" fmla="*/ 2779595 w 7215117"/>
              <a:gd name="connsiteY25" fmla="*/ 884363 h 1832048"/>
              <a:gd name="connsiteX26" fmla="*/ 2820538 w 7215117"/>
              <a:gd name="connsiteY26" fmla="*/ 898011 h 1832048"/>
              <a:gd name="connsiteX27" fmla="*/ 2916073 w 7215117"/>
              <a:gd name="connsiteY27" fmla="*/ 938954 h 1832048"/>
              <a:gd name="connsiteX28" fmla="*/ 3025255 w 7215117"/>
              <a:gd name="connsiteY28" fmla="*/ 993545 h 1832048"/>
              <a:gd name="connsiteX29" fmla="*/ 3079846 w 7215117"/>
              <a:gd name="connsiteY29" fmla="*/ 1020841 h 1832048"/>
              <a:gd name="connsiteX30" fmla="*/ 3202676 w 7215117"/>
              <a:gd name="connsiteY30" fmla="*/ 1061784 h 1832048"/>
              <a:gd name="connsiteX31" fmla="*/ 3243619 w 7215117"/>
              <a:gd name="connsiteY31" fmla="*/ 1075432 h 1832048"/>
              <a:gd name="connsiteX32" fmla="*/ 3325505 w 7215117"/>
              <a:gd name="connsiteY32" fmla="*/ 1089080 h 1832048"/>
              <a:gd name="connsiteX33" fmla="*/ 3407392 w 7215117"/>
              <a:gd name="connsiteY33" fmla="*/ 1116375 h 1832048"/>
              <a:gd name="connsiteX34" fmla="*/ 3461983 w 7215117"/>
              <a:gd name="connsiteY34" fmla="*/ 1130023 h 1832048"/>
              <a:gd name="connsiteX35" fmla="*/ 3502926 w 7215117"/>
              <a:gd name="connsiteY35" fmla="*/ 1157319 h 1832048"/>
              <a:gd name="connsiteX36" fmla="*/ 3557517 w 7215117"/>
              <a:gd name="connsiteY36" fmla="*/ 1170966 h 1832048"/>
              <a:gd name="connsiteX37" fmla="*/ 3598461 w 7215117"/>
              <a:gd name="connsiteY37" fmla="*/ 1184614 h 1832048"/>
              <a:gd name="connsiteX38" fmla="*/ 3653052 w 7215117"/>
              <a:gd name="connsiteY38" fmla="*/ 1198262 h 1832048"/>
              <a:gd name="connsiteX39" fmla="*/ 3693995 w 7215117"/>
              <a:gd name="connsiteY39" fmla="*/ 1211910 h 1832048"/>
              <a:gd name="connsiteX40" fmla="*/ 3803177 w 7215117"/>
              <a:gd name="connsiteY40" fmla="*/ 1239205 h 1832048"/>
              <a:gd name="connsiteX41" fmla="*/ 3844120 w 7215117"/>
              <a:gd name="connsiteY41" fmla="*/ 1266501 h 1832048"/>
              <a:gd name="connsiteX42" fmla="*/ 4185314 w 7215117"/>
              <a:gd name="connsiteY42" fmla="*/ 1307444 h 1832048"/>
              <a:gd name="connsiteX43" fmla="*/ 4321792 w 7215117"/>
              <a:gd name="connsiteY43" fmla="*/ 1293796 h 1832048"/>
              <a:gd name="connsiteX44" fmla="*/ 4403679 w 7215117"/>
              <a:gd name="connsiteY44" fmla="*/ 1266501 h 1832048"/>
              <a:gd name="connsiteX45" fmla="*/ 4458270 w 7215117"/>
              <a:gd name="connsiteY45" fmla="*/ 1252853 h 1832048"/>
              <a:gd name="connsiteX46" fmla="*/ 4635691 w 7215117"/>
              <a:gd name="connsiteY46" fmla="*/ 1225557 h 1832048"/>
              <a:gd name="connsiteX47" fmla="*/ 4690282 w 7215117"/>
              <a:gd name="connsiteY47" fmla="*/ 1211910 h 1832048"/>
              <a:gd name="connsiteX48" fmla="*/ 4813111 w 7215117"/>
              <a:gd name="connsiteY48" fmla="*/ 1170966 h 1832048"/>
              <a:gd name="connsiteX49" fmla="*/ 4854055 w 7215117"/>
              <a:gd name="connsiteY49" fmla="*/ 1157319 h 1832048"/>
              <a:gd name="connsiteX50" fmla="*/ 5017828 w 7215117"/>
              <a:gd name="connsiteY50" fmla="*/ 1130023 h 1832048"/>
              <a:gd name="connsiteX51" fmla="*/ 5359022 w 7215117"/>
              <a:gd name="connsiteY51" fmla="*/ 1143671 h 1832048"/>
              <a:gd name="connsiteX52" fmla="*/ 5413613 w 7215117"/>
              <a:gd name="connsiteY52" fmla="*/ 1157319 h 1832048"/>
              <a:gd name="connsiteX53" fmla="*/ 5591034 w 7215117"/>
              <a:gd name="connsiteY53" fmla="*/ 1170966 h 1832048"/>
              <a:gd name="connsiteX54" fmla="*/ 5713864 w 7215117"/>
              <a:gd name="connsiteY54" fmla="*/ 1211910 h 1832048"/>
              <a:gd name="connsiteX55" fmla="*/ 5754807 w 7215117"/>
              <a:gd name="connsiteY55" fmla="*/ 1225557 h 1832048"/>
              <a:gd name="connsiteX56" fmla="*/ 5795750 w 7215117"/>
              <a:gd name="connsiteY56" fmla="*/ 1252853 h 1832048"/>
              <a:gd name="connsiteX57" fmla="*/ 5877637 w 7215117"/>
              <a:gd name="connsiteY57" fmla="*/ 1266501 h 1832048"/>
              <a:gd name="connsiteX58" fmla="*/ 5918580 w 7215117"/>
              <a:gd name="connsiteY58" fmla="*/ 1280148 h 1832048"/>
              <a:gd name="connsiteX59" fmla="*/ 5959523 w 7215117"/>
              <a:gd name="connsiteY59" fmla="*/ 1307444 h 1832048"/>
              <a:gd name="connsiteX60" fmla="*/ 6068705 w 7215117"/>
              <a:gd name="connsiteY60" fmla="*/ 1334739 h 1832048"/>
              <a:gd name="connsiteX61" fmla="*/ 6109649 w 7215117"/>
              <a:gd name="connsiteY61" fmla="*/ 1348387 h 1832048"/>
              <a:gd name="connsiteX62" fmla="*/ 6259774 w 7215117"/>
              <a:gd name="connsiteY62" fmla="*/ 1362035 h 1832048"/>
              <a:gd name="connsiteX63" fmla="*/ 6873923 w 7215117"/>
              <a:gd name="connsiteY63" fmla="*/ 1389330 h 1832048"/>
              <a:gd name="connsiteX64" fmla="*/ 7092288 w 7215117"/>
              <a:gd name="connsiteY64" fmla="*/ 1416626 h 1832048"/>
              <a:gd name="connsiteX65" fmla="*/ 7133231 w 7215117"/>
              <a:gd name="connsiteY65" fmla="*/ 1430274 h 1832048"/>
              <a:gd name="connsiteX66" fmla="*/ 7201470 w 7215117"/>
              <a:gd name="connsiteY66" fmla="*/ 1443922 h 1832048"/>
              <a:gd name="connsiteX67" fmla="*/ 7215117 w 7215117"/>
              <a:gd name="connsiteY67" fmla="*/ 1484865 h 1832048"/>
              <a:gd name="connsiteX68" fmla="*/ 7201470 w 7215117"/>
              <a:gd name="connsiteY68" fmla="*/ 1580399 h 1832048"/>
              <a:gd name="connsiteX69" fmla="*/ 6887571 w 7215117"/>
              <a:gd name="connsiteY69" fmla="*/ 1757820 h 1832048"/>
              <a:gd name="connsiteX70" fmla="*/ 6300717 w 7215117"/>
              <a:gd name="connsiteY70" fmla="*/ 1744172 h 1832048"/>
              <a:gd name="connsiteX71" fmla="*/ 6259774 w 7215117"/>
              <a:gd name="connsiteY71" fmla="*/ 1730524 h 1832048"/>
              <a:gd name="connsiteX72" fmla="*/ 6109649 w 7215117"/>
              <a:gd name="connsiteY72" fmla="*/ 1716877 h 1832048"/>
              <a:gd name="connsiteX73" fmla="*/ 5959523 w 7215117"/>
              <a:gd name="connsiteY73" fmla="*/ 1675933 h 1832048"/>
              <a:gd name="connsiteX74" fmla="*/ 5918580 w 7215117"/>
              <a:gd name="connsiteY74" fmla="*/ 1662286 h 1832048"/>
              <a:gd name="connsiteX75" fmla="*/ 5877637 w 7215117"/>
              <a:gd name="connsiteY75" fmla="*/ 1648638 h 1832048"/>
              <a:gd name="connsiteX76" fmla="*/ 5741159 w 7215117"/>
              <a:gd name="connsiteY76" fmla="*/ 1634990 h 1832048"/>
              <a:gd name="connsiteX77" fmla="*/ 5604682 w 7215117"/>
              <a:gd name="connsiteY77" fmla="*/ 1607695 h 1832048"/>
              <a:gd name="connsiteX78" fmla="*/ 5058771 w 7215117"/>
              <a:gd name="connsiteY78" fmla="*/ 1594047 h 1832048"/>
              <a:gd name="connsiteX79" fmla="*/ 4963237 w 7215117"/>
              <a:gd name="connsiteY79" fmla="*/ 1580399 h 1832048"/>
              <a:gd name="connsiteX80" fmla="*/ 4881350 w 7215117"/>
              <a:gd name="connsiteY80" fmla="*/ 1566751 h 1832048"/>
              <a:gd name="connsiteX81" fmla="*/ 4390031 w 7215117"/>
              <a:gd name="connsiteY81" fmla="*/ 1553104 h 1832048"/>
              <a:gd name="connsiteX82" fmla="*/ 4212610 w 7215117"/>
              <a:gd name="connsiteY82" fmla="*/ 1566751 h 1832048"/>
              <a:gd name="connsiteX83" fmla="*/ 4171667 w 7215117"/>
              <a:gd name="connsiteY83" fmla="*/ 1580399 h 1832048"/>
              <a:gd name="connsiteX84" fmla="*/ 3516574 w 7215117"/>
              <a:gd name="connsiteY84" fmla="*/ 1566751 h 1832048"/>
              <a:gd name="connsiteX85" fmla="*/ 3366449 w 7215117"/>
              <a:gd name="connsiteY85" fmla="*/ 1553104 h 1832048"/>
              <a:gd name="connsiteX86" fmla="*/ 3311858 w 7215117"/>
              <a:gd name="connsiteY86" fmla="*/ 1539456 h 1832048"/>
              <a:gd name="connsiteX87" fmla="*/ 3229971 w 7215117"/>
              <a:gd name="connsiteY87" fmla="*/ 1525808 h 1832048"/>
              <a:gd name="connsiteX88" fmla="*/ 3079846 w 7215117"/>
              <a:gd name="connsiteY88" fmla="*/ 1471217 h 1832048"/>
              <a:gd name="connsiteX89" fmla="*/ 2943368 w 7215117"/>
              <a:gd name="connsiteY89" fmla="*/ 1443922 h 1832048"/>
              <a:gd name="connsiteX90" fmla="*/ 2902425 w 7215117"/>
              <a:gd name="connsiteY90" fmla="*/ 1402978 h 1832048"/>
              <a:gd name="connsiteX91" fmla="*/ 2834186 w 7215117"/>
              <a:gd name="connsiteY91" fmla="*/ 1375683 h 1832048"/>
              <a:gd name="connsiteX92" fmla="*/ 2738652 w 7215117"/>
              <a:gd name="connsiteY92" fmla="*/ 1334739 h 1832048"/>
              <a:gd name="connsiteX93" fmla="*/ 2656765 w 7215117"/>
              <a:gd name="connsiteY93" fmla="*/ 1252853 h 1832048"/>
              <a:gd name="connsiteX94" fmla="*/ 2574879 w 7215117"/>
              <a:gd name="connsiteY94" fmla="*/ 1225557 h 1832048"/>
              <a:gd name="connsiteX95" fmla="*/ 2479344 w 7215117"/>
              <a:gd name="connsiteY95" fmla="*/ 1184614 h 1832048"/>
              <a:gd name="connsiteX96" fmla="*/ 2397458 w 7215117"/>
              <a:gd name="connsiteY96" fmla="*/ 1130023 h 1832048"/>
              <a:gd name="connsiteX97" fmla="*/ 2315571 w 7215117"/>
              <a:gd name="connsiteY97" fmla="*/ 1061784 h 1832048"/>
              <a:gd name="connsiteX98" fmla="*/ 2274628 w 7215117"/>
              <a:gd name="connsiteY98" fmla="*/ 1048136 h 1832048"/>
              <a:gd name="connsiteX99" fmla="*/ 2233685 w 7215117"/>
              <a:gd name="connsiteY99" fmla="*/ 1020841 h 1832048"/>
              <a:gd name="connsiteX100" fmla="*/ 2192741 w 7215117"/>
              <a:gd name="connsiteY100" fmla="*/ 1007193 h 1832048"/>
              <a:gd name="connsiteX101" fmla="*/ 2138150 w 7215117"/>
              <a:gd name="connsiteY101" fmla="*/ 979898 h 1832048"/>
              <a:gd name="connsiteX102" fmla="*/ 2124503 w 7215117"/>
              <a:gd name="connsiteY102" fmla="*/ 925307 h 1832048"/>
              <a:gd name="connsiteX103" fmla="*/ 2083559 w 7215117"/>
              <a:gd name="connsiteY103" fmla="*/ 898011 h 1832048"/>
              <a:gd name="connsiteX104" fmla="*/ 1947082 w 7215117"/>
              <a:gd name="connsiteY104" fmla="*/ 788829 h 1832048"/>
              <a:gd name="connsiteX105" fmla="*/ 1865195 w 7215117"/>
              <a:gd name="connsiteY105" fmla="*/ 734238 h 1832048"/>
              <a:gd name="connsiteX106" fmla="*/ 1824252 w 7215117"/>
              <a:gd name="connsiteY106" fmla="*/ 706942 h 1832048"/>
              <a:gd name="connsiteX107" fmla="*/ 1769661 w 7215117"/>
              <a:gd name="connsiteY107" fmla="*/ 665999 h 1832048"/>
              <a:gd name="connsiteX108" fmla="*/ 1660479 w 7215117"/>
              <a:gd name="connsiteY108" fmla="*/ 625056 h 1832048"/>
              <a:gd name="connsiteX109" fmla="*/ 1551297 w 7215117"/>
              <a:gd name="connsiteY109" fmla="*/ 584113 h 1832048"/>
              <a:gd name="connsiteX110" fmla="*/ 1496705 w 7215117"/>
              <a:gd name="connsiteY110" fmla="*/ 556817 h 1832048"/>
              <a:gd name="connsiteX111" fmla="*/ 1401171 w 7215117"/>
              <a:gd name="connsiteY111" fmla="*/ 529522 h 1832048"/>
              <a:gd name="connsiteX112" fmla="*/ 1332932 w 7215117"/>
              <a:gd name="connsiteY112" fmla="*/ 515874 h 1832048"/>
              <a:gd name="connsiteX113" fmla="*/ 1169159 w 7215117"/>
              <a:gd name="connsiteY113" fmla="*/ 502226 h 1832048"/>
              <a:gd name="connsiteX114" fmla="*/ 691488 w 7215117"/>
              <a:gd name="connsiteY114" fmla="*/ 515874 h 1832048"/>
              <a:gd name="connsiteX115" fmla="*/ 309350 w 7215117"/>
              <a:gd name="connsiteY115" fmla="*/ 543169 h 1832048"/>
              <a:gd name="connsiteX116" fmla="*/ 159225 w 7215117"/>
              <a:gd name="connsiteY116" fmla="*/ 529522 h 1832048"/>
              <a:gd name="connsiteX117" fmla="*/ 118282 w 7215117"/>
              <a:gd name="connsiteY117" fmla="*/ 502226 h 1832048"/>
              <a:gd name="connsiteX118" fmla="*/ 36395 w 7215117"/>
              <a:gd name="connsiteY118" fmla="*/ 474930 h 1832048"/>
              <a:gd name="connsiteX119" fmla="*/ 36395 w 7215117"/>
              <a:gd name="connsiteY119" fmla="*/ 393044 h 1832048"/>
              <a:gd name="connsiteX120" fmla="*/ 9100 w 7215117"/>
              <a:gd name="connsiteY120" fmla="*/ 242919 h 1832048"/>
              <a:gd name="connsiteX121" fmla="*/ 22747 w 7215117"/>
              <a:gd name="connsiteY121" fmla="*/ 106441 h 1832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</a:cxnLst>
            <a:rect l="l" t="t" r="r" b="b"/>
            <a:pathLst>
              <a:path w="7215117" h="1832048">
                <a:moveTo>
                  <a:pt x="22747" y="38202"/>
                </a:moveTo>
                <a:cubicBezTo>
                  <a:pt x="27296" y="51850"/>
                  <a:pt x="22439" y="75656"/>
                  <a:pt x="36395" y="79145"/>
                </a:cubicBezTo>
                <a:cubicBezTo>
                  <a:pt x="52308" y="83123"/>
                  <a:pt x="61136" y="54408"/>
                  <a:pt x="77338" y="51850"/>
                </a:cubicBezTo>
                <a:cubicBezTo>
                  <a:pt x="149376" y="40476"/>
                  <a:pt x="222915" y="42751"/>
                  <a:pt x="295703" y="38202"/>
                </a:cubicBezTo>
                <a:cubicBezTo>
                  <a:pt x="332097" y="33653"/>
                  <a:pt x="368264" y="26588"/>
                  <a:pt x="404885" y="24554"/>
                </a:cubicBezTo>
                <a:cubicBezTo>
                  <a:pt x="846860" y="0"/>
                  <a:pt x="917798" y="13689"/>
                  <a:pt x="1428467" y="24554"/>
                </a:cubicBezTo>
                <a:cubicBezTo>
                  <a:pt x="1510979" y="45182"/>
                  <a:pt x="1465251" y="32267"/>
                  <a:pt x="1564944" y="65498"/>
                </a:cubicBezTo>
                <a:lnTo>
                  <a:pt x="1605888" y="79145"/>
                </a:lnTo>
                <a:cubicBezTo>
                  <a:pt x="1670771" y="122401"/>
                  <a:pt x="1631270" y="101254"/>
                  <a:pt x="1728717" y="133736"/>
                </a:cubicBezTo>
                <a:cubicBezTo>
                  <a:pt x="1728718" y="133736"/>
                  <a:pt x="1810603" y="161031"/>
                  <a:pt x="1810604" y="161032"/>
                </a:cubicBezTo>
                <a:cubicBezTo>
                  <a:pt x="1863517" y="196307"/>
                  <a:pt x="1835986" y="183140"/>
                  <a:pt x="1892491" y="201975"/>
                </a:cubicBezTo>
                <a:cubicBezTo>
                  <a:pt x="2009819" y="280195"/>
                  <a:pt x="1861378" y="186419"/>
                  <a:pt x="1974377" y="242919"/>
                </a:cubicBezTo>
                <a:cubicBezTo>
                  <a:pt x="1989048" y="250254"/>
                  <a:pt x="2000649" y="262879"/>
                  <a:pt x="2015320" y="270214"/>
                </a:cubicBezTo>
                <a:cubicBezTo>
                  <a:pt x="2028187" y="276648"/>
                  <a:pt x="2043041" y="278195"/>
                  <a:pt x="2056264" y="283862"/>
                </a:cubicBezTo>
                <a:cubicBezTo>
                  <a:pt x="2074964" y="291876"/>
                  <a:pt x="2092155" y="303143"/>
                  <a:pt x="2110855" y="311157"/>
                </a:cubicBezTo>
                <a:cubicBezTo>
                  <a:pt x="2124078" y="316824"/>
                  <a:pt x="2138575" y="319138"/>
                  <a:pt x="2151798" y="324805"/>
                </a:cubicBezTo>
                <a:cubicBezTo>
                  <a:pt x="2170498" y="332819"/>
                  <a:pt x="2188725" y="342007"/>
                  <a:pt x="2206389" y="352101"/>
                </a:cubicBezTo>
                <a:cubicBezTo>
                  <a:pt x="2220630" y="360239"/>
                  <a:pt x="2232343" y="372734"/>
                  <a:pt x="2247332" y="379396"/>
                </a:cubicBezTo>
                <a:cubicBezTo>
                  <a:pt x="2273624" y="391081"/>
                  <a:pt x="2305279" y="390732"/>
                  <a:pt x="2329219" y="406692"/>
                </a:cubicBezTo>
                <a:cubicBezTo>
                  <a:pt x="2423075" y="469263"/>
                  <a:pt x="2379983" y="450910"/>
                  <a:pt x="2452049" y="474930"/>
                </a:cubicBezTo>
                <a:cubicBezTo>
                  <a:pt x="2461147" y="488578"/>
                  <a:pt x="2468447" y="503614"/>
                  <a:pt x="2479344" y="515874"/>
                </a:cubicBezTo>
                <a:cubicBezTo>
                  <a:pt x="2504990" y="544725"/>
                  <a:pt x="2539819" y="565641"/>
                  <a:pt x="2561231" y="597760"/>
                </a:cubicBezTo>
                <a:cubicBezTo>
                  <a:pt x="2597624" y="652352"/>
                  <a:pt x="2574878" y="629606"/>
                  <a:pt x="2629470" y="665999"/>
                </a:cubicBezTo>
                <a:cubicBezTo>
                  <a:pt x="2643594" y="694248"/>
                  <a:pt x="2662012" y="736728"/>
                  <a:pt x="2684061" y="761533"/>
                </a:cubicBezTo>
                <a:cubicBezTo>
                  <a:pt x="2709707" y="790384"/>
                  <a:pt x="2765947" y="843420"/>
                  <a:pt x="2765947" y="843420"/>
                </a:cubicBezTo>
                <a:cubicBezTo>
                  <a:pt x="2770496" y="857068"/>
                  <a:pt x="2769423" y="874191"/>
                  <a:pt x="2779595" y="884363"/>
                </a:cubicBezTo>
                <a:cubicBezTo>
                  <a:pt x="2789767" y="894535"/>
                  <a:pt x="2807671" y="891577"/>
                  <a:pt x="2820538" y="898011"/>
                </a:cubicBezTo>
                <a:cubicBezTo>
                  <a:pt x="2914785" y="945135"/>
                  <a:pt x="2802463" y="910553"/>
                  <a:pt x="2916073" y="938954"/>
                </a:cubicBezTo>
                <a:lnTo>
                  <a:pt x="3025255" y="993545"/>
                </a:lnTo>
                <a:cubicBezTo>
                  <a:pt x="3043452" y="1002644"/>
                  <a:pt x="3060545" y="1014407"/>
                  <a:pt x="3079846" y="1020841"/>
                </a:cubicBezTo>
                <a:lnTo>
                  <a:pt x="3202676" y="1061784"/>
                </a:lnTo>
                <a:cubicBezTo>
                  <a:pt x="3216324" y="1066333"/>
                  <a:pt x="3229429" y="1073067"/>
                  <a:pt x="3243619" y="1075432"/>
                </a:cubicBezTo>
                <a:cubicBezTo>
                  <a:pt x="3270914" y="1079981"/>
                  <a:pt x="3298659" y="1082369"/>
                  <a:pt x="3325505" y="1089080"/>
                </a:cubicBezTo>
                <a:cubicBezTo>
                  <a:pt x="3353418" y="1096058"/>
                  <a:pt x="3379479" y="1109397"/>
                  <a:pt x="3407392" y="1116375"/>
                </a:cubicBezTo>
                <a:lnTo>
                  <a:pt x="3461983" y="1130023"/>
                </a:lnTo>
                <a:cubicBezTo>
                  <a:pt x="3475631" y="1139122"/>
                  <a:pt x="3487850" y="1150858"/>
                  <a:pt x="3502926" y="1157319"/>
                </a:cubicBezTo>
                <a:cubicBezTo>
                  <a:pt x="3520166" y="1164708"/>
                  <a:pt x="3539482" y="1165813"/>
                  <a:pt x="3557517" y="1170966"/>
                </a:cubicBezTo>
                <a:cubicBezTo>
                  <a:pt x="3571350" y="1174918"/>
                  <a:pt x="3584628" y="1180662"/>
                  <a:pt x="3598461" y="1184614"/>
                </a:cubicBezTo>
                <a:cubicBezTo>
                  <a:pt x="3616496" y="1189767"/>
                  <a:pt x="3635017" y="1193109"/>
                  <a:pt x="3653052" y="1198262"/>
                </a:cubicBezTo>
                <a:cubicBezTo>
                  <a:pt x="3666884" y="1202214"/>
                  <a:pt x="3680116" y="1208125"/>
                  <a:pt x="3693995" y="1211910"/>
                </a:cubicBezTo>
                <a:cubicBezTo>
                  <a:pt x="3730187" y="1221781"/>
                  <a:pt x="3803177" y="1239205"/>
                  <a:pt x="3803177" y="1239205"/>
                </a:cubicBezTo>
                <a:cubicBezTo>
                  <a:pt x="3816825" y="1248304"/>
                  <a:pt x="3828443" y="1261677"/>
                  <a:pt x="3844120" y="1266501"/>
                </a:cubicBezTo>
                <a:cubicBezTo>
                  <a:pt x="3956713" y="1301145"/>
                  <a:pt x="4068376" y="1299648"/>
                  <a:pt x="4185314" y="1307444"/>
                </a:cubicBezTo>
                <a:cubicBezTo>
                  <a:pt x="4230807" y="1302895"/>
                  <a:pt x="4276855" y="1302222"/>
                  <a:pt x="4321792" y="1293796"/>
                </a:cubicBezTo>
                <a:cubicBezTo>
                  <a:pt x="4350071" y="1288494"/>
                  <a:pt x="4375766" y="1273479"/>
                  <a:pt x="4403679" y="1266501"/>
                </a:cubicBezTo>
                <a:cubicBezTo>
                  <a:pt x="4421876" y="1261952"/>
                  <a:pt x="4439877" y="1256532"/>
                  <a:pt x="4458270" y="1252853"/>
                </a:cubicBezTo>
                <a:cubicBezTo>
                  <a:pt x="4590144" y="1226478"/>
                  <a:pt x="4491539" y="1251766"/>
                  <a:pt x="4635691" y="1225557"/>
                </a:cubicBezTo>
                <a:cubicBezTo>
                  <a:pt x="4654145" y="1222202"/>
                  <a:pt x="4672085" y="1216459"/>
                  <a:pt x="4690282" y="1211910"/>
                </a:cubicBezTo>
                <a:cubicBezTo>
                  <a:pt x="4761514" y="1164421"/>
                  <a:pt x="4702790" y="1195481"/>
                  <a:pt x="4813111" y="1170966"/>
                </a:cubicBezTo>
                <a:cubicBezTo>
                  <a:pt x="4827155" y="1167845"/>
                  <a:pt x="4839901" y="1159892"/>
                  <a:pt x="4854055" y="1157319"/>
                </a:cubicBezTo>
                <a:cubicBezTo>
                  <a:pt x="5088318" y="1114727"/>
                  <a:pt x="4873206" y="1166179"/>
                  <a:pt x="5017828" y="1130023"/>
                </a:cubicBezTo>
                <a:cubicBezTo>
                  <a:pt x="5131559" y="1134572"/>
                  <a:pt x="5245469" y="1135840"/>
                  <a:pt x="5359022" y="1143671"/>
                </a:cubicBezTo>
                <a:cubicBezTo>
                  <a:pt x="5377735" y="1144962"/>
                  <a:pt x="5394984" y="1155127"/>
                  <a:pt x="5413613" y="1157319"/>
                </a:cubicBezTo>
                <a:cubicBezTo>
                  <a:pt x="5472522" y="1164249"/>
                  <a:pt x="5531894" y="1166417"/>
                  <a:pt x="5591034" y="1170966"/>
                </a:cubicBezTo>
                <a:lnTo>
                  <a:pt x="5713864" y="1211910"/>
                </a:lnTo>
                <a:lnTo>
                  <a:pt x="5754807" y="1225557"/>
                </a:lnTo>
                <a:cubicBezTo>
                  <a:pt x="5768455" y="1234656"/>
                  <a:pt x="5780189" y="1247666"/>
                  <a:pt x="5795750" y="1252853"/>
                </a:cubicBezTo>
                <a:cubicBezTo>
                  <a:pt x="5822002" y="1261604"/>
                  <a:pt x="5850624" y="1260498"/>
                  <a:pt x="5877637" y="1266501"/>
                </a:cubicBezTo>
                <a:cubicBezTo>
                  <a:pt x="5891680" y="1269622"/>
                  <a:pt x="5904932" y="1275599"/>
                  <a:pt x="5918580" y="1280148"/>
                </a:cubicBezTo>
                <a:cubicBezTo>
                  <a:pt x="5932228" y="1289247"/>
                  <a:pt x="5944852" y="1300108"/>
                  <a:pt x="5959523" y="1307444"/>
                </a:cubicBezTo>
                <a:cubicBezTo>
                  <a:pt x="5990721" y="1323043"/>
                  <a:pt x="6037557" y="1326952"/>
                  <a:pt x="6068705" y="1334739"/>
                </a:cubicBezTo>
                <a:cubicBezTo>
                  <a:pt x="6082662" y="1338228"/>
                  <a:pt x="6095407" y="1346352"/>
                  <a:pt x="6109649" y="1348387"/>
                </a:cubicBezTo>
                <a:cubicBezTo>
                  <a:pt x="6159392" y="1355493"/>
                  <a:pt x="6209732" y="1357486"/>
                  <a:pt x="6259774" y="1362035"/>
                </a:cubicBezTo>
                <a:cubicBezTo>
                  <a:pt x="6499458" y="1421957"/>
                  <a:pt x="6254938" y="1365057"/>
                  <a:pt x="6873923" y="1389330"/>
                </a:cubicBezTo>
                <a:cubicBezTo>
                  <a:pt x="6959713" y="1392694"/>
                  <a:pt x="7012648" y="1403353"/>
                  <a:pt x="7092288" y="1416626"/>
                </a:cubicBezTo>
                <a:cubicBezTo>
                  <a:pt x="7105936" y="1421175"/>
                  <a:pt x="7119275" y="1426785"/>
                  <a:pt x="7133231" y="1430274"/>
                </a:cubicBezTo>
                <a:cubicBezTo>
                  <a:pt x="7155735" y="1435900"/>
                  <a:pt x="7182169" y="1431055"/>
                  <a:pt x="7201470" y="1443922"/>
                </a:cubicBezTo>
                <a:cubicBezTo>
                  <a:pt x="7213440" y="1451902"/>
                  <a:pt x="7210568" y="1471217"/>
                  <a:pt x="7215117" y="1484865"/>
                </a:cubicBezTo>
                <a:cubicBezTo>
                  <a:pt x="7210568" y="1516710"/>
                  <a:pt x="7208097" y="1548921"/>
                  <a:pt x="7201470" y="1580399"/>
                </a:cubicBezTo>
                <a:cubicBezTo>
                  <a:pt x="7148491" y="1832048"/>
                  <a:pt x="7200440" y="1742176"/>
                  <a:pt x="6887571" y="1757820"/>
                </a:cubicBezTo>
                <a:cubicBezTo>
                  <a:pt x="6691953" y="1753271"/>
                  <a:pt x="6496203" y="1752672"/>
                  <a:pt x="6300717" y="1744172"/>
                </a:cubicBezTo>
                <a:cubicBezTo>
                  <a:pt x="6286345" y="1743547"/>
                  <a:pt x="6274015" y="1732558"/>
                  <a:pt x="6259774" y="1730524"/>
                </a:cubicBezTo>
                <a:cubicBezTo>
                  <a:pt x="6210031" y="1723418"/>
                  <a:pt x="6159691" y="1721426"/>
                  <a:pt x="6109649" y="1716877"/>
                </a:cubicBezTo>
                <a:cubicBezTo>
                  <a:pt x="6013192" y="1697585"/>
                  <a:pt x="6063422" y="1710566"/>
                  <a:pt x="5959523" y="1675933"/>
                </a:cubicBezTo>
                <a:lnTo>
                  <a:pt x="5918580" y="1662286"/>
                </a:lnTo>
                <a:cubicBezTo>
                  <a:pt x="5904932" y="1657737"/>
                  <a:pt x="5891952" y="1650069"/>
                  <a:pt x="5877637" y="1648638"/>
                </a:cubicBezTo>
                <a:cubicBezTo>
                  <a:pt x="5832144" y="1644089"/>
                  <a:pt x="5786373" y="1641772"/>
                  <a:pt x="5741159" y="1634990"/>
                </a:cubicBezTo>
                <a:cubicBezTo>
                  <a:pt x="5695279" y="1628108"/>
                  <a:pt x="5651061" y="1608854"/>
                  <a:pt x="5604682" y="1607695"/>
                </a:cubicBezTo>
                <a:lnTo>
                  <a:pt x="5058771" y="1594047"/>
                </a:lnTo>
                <a:lnTo>
                  <a:pt x="4963237" y="1580399"/>
                </a:lnTo>
                <a:cubicBezTo>
                  <a:pt x="4935887" y="1576191"/>
                  <a:pt x="4908991" y="1568067"/>
                  <a:pt x="4881350" y="1566751"/>
                </a:cubicBezTo>
                <a:cubicBezTo>
                  <a:pt x="4717699" y="1558958"/>
                  <a:pt x="4553804" y="1557653"/>
                  <a:pt x="4390031" y="1553104"/>
                </a:cubicBezTo>
                <a:cubicBezTo>
                  <a:pt x="4330891" y="1557653"/>
                  <a:pt x="4271467" y="1559394"/>
                  <a:pt x="4212610" y="1566751"/>
                </a:cubicBezTo>
                <a:cubicBezTo>
                  <a:pt x="4198335" y="1568535"/>
                  <a:pt x="4186053" y="1580399"/>
                  <a:pt x="4171667" y="1580399"/>
                </a:cubicBezTo>
                <a:cubicBezTo>
                  <a:pt x="3953255" y="1580399"/>
                  <a:pt x="3734938" y="1571300"/>
                  <a:pt x="3516574" y="1566751"/>
                </a:cubicBezTo>
                <a:cubicBezTo>
                  <a:pt x="3466532" y="1562202"/>
                  <a:pt x="3416256" y="1559745"/>
                  <a:pt x="3366449" y="1553104"/>
                </a:cubicBezTo>
                <a:cubicBezTo>
                  <a:pt x="3347856" y="1550625"/>
                  <a:pt x="3330251" y="1543135"/>
                  <a:pt x="3311858" y="1539456"/>
                </a:cubicBezTo>
                <a:cubicBezTo>
                  <a:pt x="3284723" y="1534029"/>
                  <a:pt x="3257267" y="1530357"/>
                  <a:pt x="3229971" y="1525808"/>
                </a:cubicBezTo>
                <a:cubicBezTo>
                  <a:pt x="3164862" y="1499765"/>
                  <a:pt x="3149924" y="1492241"/>
                  <a:pt x="3079846" y="1471217"/>
                </a:cubicBezTo>
                <a:cubicBezTo>
                  <a:pt x="3028945" y="1455946"/>
                  <a:pt x="2998707" y="1453145"/>
                  <a:pt x="2943368" y="1443922"/>
                </a:cubicBezTo>
                <a:cubicBezTo>
                  <a:pt x="2929720" y="1430274"/>
                  <a:pt x="2918792" y="1413208"/>
                  <a:pt x="2902425" y="1402978"/>
                </a:cubicBezTo>
                <a:cubicBezTo>
                  <a:pt x="2881650" y="1389994"/>
                  <a:pt x="2856573" y="1385633"/>
                  <a:pt x="2834186" y="1375683"/>
                </a:cubicBezTo>
                <a:cubicBezTo>
                  <a:pt x="2732990" y="1330707"/>
                  <a:pt x="2822752" y="1362773"/>
                  <a:pt x="2738652" y="1334739"/>
                </a:cubicBezTo>
                <a:cubicBezTo>
                  <a:pt x="2711356" y="1307444"/>
                  <a:pt x="2693386" y="1265060"/>
                  <a:pt x="2656765" y="1252853"/>
                </a:cubicBezTo>
                <a:lnTo>
                  <a:pt x="2574879" y="1225557"/>
                </a:lnTo>
                <a:cubicBezTo>
                  <a:pt x="2532516" y="1211436"/>
                  <a:pt x="2521514" y="1209916"/>
                  <a:pt x="2479344" y="1184614"/>
                </a:cubicBezTo>
                <a:cubicBezTo>
                  <a:pt x="2451214" y="1167736"/>
                  <a:pt x="2420655" y="1153219"/>
                  <a:pt x="2397458" y="1130023"/>
                </a:cubicBezTo>
                <a:cubicBezTo>
                  <a:pt x="2367276" y="1099842"/>
                  <a:pt x="2353571" y="1080784"/>
                  <a:pt x="2315571" y="1061784"/>
                </a:cubicBezTo>
                <a:cubicBezTo>
                  <a:pt x="2302704" y="1055350"/>
                  <a:pt x="2287495" y="1054570"/>
                  <a:pt x="2274628" y="1048136"/>
                </a:cubicBezTo>
                <a:cubicBezTo>
                  <a:pt x="2259957" y="1040801"/>
                  <a:pt x="2248356" y="1028176"/>
                  <a:pt x="2233685" y="1020841"/>
                </a:cubicBezTo>
                <a:cubicBezTo>
                  <a:pt x="2220818" y="1014407"/>
                  <a:pt x="2205964" y="1012860"/>
                  <a:pt x="2192741" y="1007193"/>
                </a:cubicBezTo>
                <a:cubicBezTo>
                  <a:pt x="2174041" y="999179"/>
                  <a:pt x="2156347" y="988996"/>
                  <a:pt x="2138150" y="979898"/>
                </a:cubicBezTo>
                <a:cubicBezTo>
                  <a:pt x="2133601" y="961701"/>
                  <a:pt x="2134907" y="940914"/>
                  <a:pt x="2124503" y="925307"/>
                </a:cubicBezTo>
                <a:cubicBezTo>
                  <a:pt x="2115404" y="911659"/>
                  <a:pt x="2096013" y="908686"/>
                  <a:pt x="2083559" y="898011"/>
                </a:cubicBezTo>
                <a:cubicBezTo>
                  <a:pt x="1947431" y="781330"/>
                  <a:pt x="2124749" y="907274"/>
                  <a:pt x="1947082" y="788829"/>
                </a:cubicBezTo>
                <a:lnTo>
                  <a:pt x="1865195" y="734238"/>
                </a:lnTo>
                <a:cubicBezTo>
                  <a:pt x="1851547" y="725139"/>
                  <a:pt x="1837374" y="716784"/>
                  <a:pt x="1824252" y="706942"/>
                </a:cubicBezTo>
                <a:cubicBezTo>
                  <a:pt x="1806055" y="693294"/>
                  <a:pt x="1789545" y="677045"/>
                  <a:pt x="1769661" y="665999"/>
                </a:cubicBezTo>
                <a:cubicBezTo>
                  <a:pt x="1588609" y="565416"/>
                  <a:pt x="1783065" y="686350"/>
                  <a:pt x="1660479" y="625056"/>
                </a:cubicBezTo>
                <a:cubicBezTo>
                  <a:pt x="1566768" y="578200"/>
                  <a:pt x="1682946" y="610442"/>
                  <a:pt x="1551297" y="584113"/>
                </a:cubicBezTo>
                <a:cubicBezTo>
                  <a:pt x="1533100" y="575014"/>
                  <a:pt x="1515405" y="564831"/>
                  <a:pt x="1496705" y="556817"/>
                </a:cubicBezTo>
                <a:cubicBezTo>
                  <a:pt x="1472149" y="546293"/>
                  <a:pt x="1425151" y="534851"/>
                  <a:pt x="1401171" y="529522"/>
                </a:cubicBezTo>
                <a:cubicBezTo>
                  <a:pt x="1378527" y="524490"/>
                  <a:pt x="1355970" y="518584"/>
                  <a:pt x="1332932" y="515874"/>
                </a:cubicBezTo>
                <a:cubicBezTo>
                  <a:pt x="1278527" y="509473"/>
                  <a:pt x="1223750" y="506775"/>
                  <a:pt x="1169159" y="502226"/>
                </a:cubicBezTo>
                <a:lnTo>
                  <a:pt x="691488" y="515874"/>
                </a:lnTo>
                <a:cubicBezTo>
                  <a:pt x="562571" y="520930"/>
                  <a:pt x="437547" y="532486"/>
                  <a:pt x="309350" y="543169"/>
                </a:cubicBezTo>
                <a:cubicBezTo>
                  <a:pt x="259308" y="538620"/>
                  <a:pt x="208358" y="540050"/>
                  <a:pt x="159225" y="529522"/>
                </a:cubicBezTo>
                <a:cubicBezTo>
                  <a:pt x="143187" y="526085"/>
                  <a:pt x="133271" y="508888"/>
                  <a:pt x="118282" y="502226"/>
                </a:cubicBezTo>
                <a:cubicBezTo>
                  <a:pt x="91990" y="490540"/>
                  <a:pt x="36395" y="474930"/>
                  <a:pt x="36395" y="474930"/>
                </a:cubicBezTo>
                <a:cubicBezTo>
                  <a:pt x="0" y="365749"/>
                  <a:pt x="36395" y="502225"/>
                  <a:pt x="36395" y="393044"/>
                </a:cubicBezTo>
                <a:cubicBezTo>
                  <a:pt x="36395" y="315887"/>
                  <a:pt x="28292" y="300497"/>
                  <a:pt x="9100" y="242919"/>
                </a:cubicBezTo>
                <a:cubicBezTo>
                  <a:pt x="27208" y="152375"/>
                  <a:pt x="22747" y="197877"/>
                  <a:pt x="22747" y="106441"/>
                </a:cubicBezTo>
              </a:path>
            </a:pathLst>
          </a:custGeom>
          <a:solidFill>
            <a:schemeClr val="accent6">
              <a:lumMod val="50000"/>
            </a:schemeClr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4" name="Freeform 13"/>
          <p:cNvSpPr/>
          <p:nvPr/>
        </p:nvSpPr>
        <p:spPr>
          <a:xfrm>
            <a:off x="933450" y="2989263"/>
            <a:ext cx="7254875" cy="1939925"/>
          </a:xfrm>
          <a:custGeom>
            <a:avLst/>
            <a:gdLst>
              <a:gd name="connsiteX0" fmla="*/ 35160 w 7254826"/>
              <a:gd name="connsiteY0" fmla="*/ 26539 h 1939009"/>
              <a:gd name="connsiteX1" fmla="*/ 76103 w 7254826"/>
              <a:gd name="connsiteY1" fmla="*/ 40187 h 1939009"/>
              <a:gd name="connsiteX2" fmla="*/ 758491 w 7254826"/>
              <a:gd name="connsiteY2" fmla="*/ 40187 h 1939009"/>
              <a:gd name="connsiteX3" fmla="*/ 1072390 w 7254826"/>
              <a:gd name="connsiteY3" fmla="*/ 12891 h 1939009"/>
              <a:gd name="connsiteX4" fmla="*/ 1318050 w 7254826"/>
              <a:gd name="connsiteY4" fmla="*/ 26539 h 1939009"/>
              <a:gd name="connsiteX5" fmla="*/ 1427232 w 7254826"/>
              <a:gd name="connsiteY5" fmla="*/ 53835 h 1939009"/>
              <a:gd name="connsiteX6" fmla="*/ 1509118 w 7254826"/>
              <a:gd name="connsiteY6" fmla="*/ 81130 h 1939009"/>
              <a:gd name="connsiteX7" fmla="*/ 1604653 w 7254826"/>
              <a:gd name="connsiteY7" fmla="*/ 108426 h 1939009"/>
              <a:gd name="connsiteX8" fmla="*/ 1645596 w 7254826"/>
              <a:gd name="connsiteY8" fmla="*/ 135721 h 1939009"/>
              <a:gd name="connsiteX9" fmla="*/ 1741130 w 7254826"/>
              <a:gd name="connsiteY9" fmla="*/ 163017 h 1939009"/>
              <a:gd name="connsiteX10" fmla="*/ 1823017 w 7254826"/>
              <a:gd name="connsiteY10" fmla="*/ 217608 h 1939009"/>
              <a:gd name="connsiteX11" fmla="*/ 1863960 w 7254826"/>
              <a:gd name="connsiteY11" fmla="*/ 231256 h 1939009"/>
              <a:gd name="connsiteX12" fmla="*/ 1945847 w 7254826"/>
              <a:gd name="connsiteY12" fmla="*/ 272199 h 1939009"/>
              <a:gd name="connsiteX13" fmla="*/ 1986790 w 7254826"/>
              <a:gd name="connsiteY13" fmla="*/ 313142 h 1939009"/>
              <a:gd name="connsiteX14" fmla="*/ 2027733 w 7254826"/>
              <a:gd name="connsiteY14" fmla="*/ 340438 h 1939009"/>
              <a:gd name="connsiteX15" fmla="*/ 2055029 w 7254826"/>
              <a:gd name="connsiteY15" fmla="*/ 381381 h 1939009"/>
              <a:gd name="connsiteX16" fmla="*/ 2177859 w 7254826"/>
              <a:gd name="connsiteY16" fmla="*/ 476915 h 1939009"/>
              <a:gd name="connsiteX17" fmla="*/ 2259745 w 7254826"/>
              <a:gd name="connsiteY17" fmla="*/ 531506 h 1939009"/>
              <a:gd name="connsiteX18" fmla="*/ 2300688 w 7254826"/>
              <a:gd name="connsiteY18" fmla="*/ 545154 h 1939009"/>
              <a:gd name="connsiteX19" fmla="*/ 2341632 w 7254826"/>
              <a:gd name="connsiteY19" fmla="*/ 572450 h 1939009"/>
              <a:gd name="connsiteX20" fmla="*/ 2450814 w 7254826"/>
              <a:gd name="connsiteY20" fmla="*/ 613393 h 1939009"/>
              <a:gd name="connsiteX21" fmla="*/ 2491757 w 7254826"/>
              <a:gd name="connsiteY21" fmla="*/ 654336 h 1939009"/>
              <a:gd name="connsiteX22" fmla="*/ 2573644 w 7254826"/>
              <a:gd name="connsiteY22" fmla="*/ 708927 h 1939009"/>
              <a:gd name="connsiteX23" fmla="*/ 2655530 w 7254826"/>
              <a:gd name="connsiteY23" fmla="*/ 790814 h 1939009"/>
              <a:gd name="connsiteX24" fmla="*/ 2737417 w 7254826"/>
              <a:gd name="connsiteY24" fmla="*/ 872700 h 1939009"/>
              <a:gd name="connsiteX25" fmla="*/ 2832951 w 7254826"/>
              <a:gd name="connsiteY25" fmla="*/ 899996 h 1939009"/>
              <a:gd name="connsiteX26" fmla="*/ 2914838 w 7254826"/>
              <a:gd name="connsiteY26" fmla="*/ 927291 h 1939009"/>
              <a:gd name="connsiteX27" fmla="*/ 2996724 w 7254826"/>
              <a:gd name="connsiteY27" fmla="*/ 954587 h 1939009"/>
              <a:gd name="connsiteX28" fmla="*/ 3037668 w 7254826"/>
              <a:gd name="connsiteY28" fmla="*/ 968235 h 1939009"/>
              <a:gd name="connsiteX29" fmla="*/ 3133202 w 7254826"/>
              <a:gd name="connsiteY29" fmla="*/ 1009178 h 1939009"/>
              <a:gd name="connsiteX30" fmla="*/ 3174145 w 7254826"/>
              <a:gd name="connsiteY30" fmla="*/ 1022826 h 1939009"/>
              <a:gd name="connsiteX31" fmla="*/ 3419805 w 7254826"/>
              <a:gd name="connsiteY31" fmla="*/ 1036474 h 1939009"/>
              <a:gd name="connsiteX32" fmla="*/ 3569930 w 7254826"/>
              <a:gd name="connsiteY32" fmla="*/ 1077417 h 1939009"/>
              <a:gd name="connsiteX33" fmla="*/ 3679112 w 7254826"/>
              <a:gd name="connsiteY33" fmla="*/ 1104712 h 1939009"/>
              <a:gd name="connsiteX34" fmla="*/ 3883829 w 7254826"/>
              <a:gd name="connsiteY34" fmla="*/ 1118360 h 1939009"/>
              <a:gd name="connsiteX35" fmla="*/ 4143136 w 7254826"/>
              <a:gd name="connsiteY35" fmla="*/ 1104712 h 1939009"/>
              <a:gd name="connsiteX36" fmla="*/ 4238670 w 7254826"/>
              <a:gd name="connsiteY36" fmla="*/ 1091065 h 1939009"/>
              <a:gd name="connsiteX37" fmla="*/ 4880115 w 7254826"/>
              <a:gd name="connsiteY37" fmla="*/ 1104712 h 1939009"/>
              <a:gd name="connsiteX38" fmla="*/ 4962002 w 7254826"/>
              <a:gd name="connsiteY38" fmla="*/ 1118360 h 1939009"/>
              <a:gd name="connsiteX39" fmla="*/ 5030241 w 7254826"/>
              <a:gd name="connsiteY39" fmla="*/ 1132008 h 1939009"/>
              <a:gd name="connsiteX40" fmla="*/ 5398730 w 7254826"/>
              <a:gd name="connsiteY40" fmla="*/ 1104712 h 1939009"/>
              <a:gd name="connsiteX41" fmla="*/ 5780868 w 7254826"/>
              <a:gd name="connsiteY41" fmla="*/ 1118360 h 1939009"/>
              <a:gd name="connsiteX42" fmla="*/ 5862754 w 7254826"/>
              <a:gd name="connsiteY42" fmla="*/ 1159303 h 1939009"/>
              <a:gd name="connsiteX43" fmla="*/ 5917345 w 7254826"/>
              <a:gd name="connsiteY43" fmla="*/ 1186599 h 1939009"/>
              <a:gd name="connsiteX44" fmla="*/ 6026527 w 7254826"/>
              <a:gd name="connsiteY44" fmla="*/ 1213894 h 1939009"/>
              <a:gd name="connsiteX45" fmla="*/ 6108414 w 7254826"/>
              <a:gd name="connsiteY45" fmla="*/ 1241190 h 1939009"/>
              <a:gd name="connsiteX46" fmla="*/ 6627029 w 7254826"/>
              <a:gd name="connsiteY46" fmla="*/ 1282133 h 1939009"/>
              <a:gd name="connsiteX47" fmla="*/ 7022814 w 7254826"/>
              <a:gd name="connsiteY47" fmla="*/ 1268485 h 1939009"/>
              <a:gd name="connsiteX48" fmla="*/ 7118348 w 7254826"/>
              <a:gd name="connsiteY48" fmla="*/ 1282133 h 1939009"/>
              <a:gd name="connsiteX49" fmla="*/ 7227530 w 7254826"/>
              <a:gd name="connsiteY49" fmla="*/ 1295781 h 1939009"/>
              <a:gd name="connsiteX50" fmla="*/ 7227530 w 7254826"/>
              <a:gd name="connsiteY50" fmla="*/ 1418611 h 1939009"/>
              <a:gd name="connsiteX51" fmla="*/ 7254826 w 7254826"/>
              <a:gd name="connsiteY51" fmla="*/ 1732509 h 1939009"/>
              <a:gd name="connsiteX52" fmla="*/ 7241178 w 7254826"/>
              <a:gd name="connsiteY52" fmla="*/ 1800748 h 1939009"/>
              <a:gd name="connsiteX53" fmla="*/ 7200235 w 7254826"/>
              <a:gd name="connsiteY53" fmla="*/ 1828044 h 1939009"/>
              <a:gd name="connsiteX54" fmla="*/ 6927279 w 7254826"/>
              <a:gd name="connsiteY54" fmla="*/ 1814396 h 1939009"/>
              <a:gd name="connsiteX55" fmla="*/ 6490551 w 7254826"/>
              <a:gd name="connsiteY55" fmla="*/ 1828044 h 1939009"/>
              <a:gd name="connsiteX56" fmla="*/ 6149357 w 7254826"/>
              <a:gd name="connsiteY56" fmla="*/ 1841691 h 1939009"/>
              <a:gd name="connsiteX57" fmla="*/ 5726276 w 7254826"/>
              <a:gd name="connsiteY57" fmla="*/ 1855339 h 1939009"/>
              <a:gd name="connsiteX58" fmla="*/ 5562503 w 7254826"/>
              <a:gd name="connsiteY58" fmla="*/ 1841691 h 1939009"/>
              <a:gd name="connsiteX59" fmla="*/ 5521560 w 7254826"/>
              <a:gd name="connsiteY59" fmla="*/ 1828044 h 1939009"/>
              <a:gd name="connsiteX60" fmla="*/ 5030241 w 7254826"/>
              <a:gd name="connsiteY60" fmla="*/ 1800748 h 1939009"/>
              <a:gd name="connsiteX61" fmla="*/ 4852820 w 7254826"/>
              <a:gd name="connsiteY61" fmla="*/ 1759805 h 1939009"/>
              <a:gd name="connsiteX62" fmla="*/ 4716342 w 7254826"/>
              <a:gd name="connsiteY62" fmla="*/ 1718862 h 1939009"/>
              <a:gd name="connsiteX63" fmla="*/ 4566217 w 7254826"/>
              <a:gd name="connsiteY63" fmla="*/ 1691566 h 1939009"/>
              <a:gd name="connsiteX64" fmla="*/ 4484330 w 7254826"/>
              <a:gd name="connsiteY64" fmla="*/ 1664271 h 1939009"/>
              <a:gd name="connsiteX65" fmla="*/ 4443387 w 7254826"/>
              <a:gd name="connsiteY65" fmla="*/ 1650623 h 1939009"/>
              <a:gd name="connsiteX66" fmla="*/ 4388796 w 7254826"/>
              <a:gd name="connsiteY66" fmla="*/ 1636975 h 1939009"/>
              <a:gd name="connsiteX67" fmla="*/ 4347853 w 7254826"/>
              <a:gd name="connsiteY67" fmla="*/ 1623327 h 1939009"/>
              <a:gd name="connsiteX68" fmla="*/ 4279614 w 7254826"/>
              <a:gd name="connsiteY68" fmla="*/ 1609680 h 1939009"/>
              <a:gd name="connsiteX69" fmla="*/ 4238670 w 7254826"/>
              <a:gd name="connsiteY69" fmla="*/ 1596032 h 1939009"/>
              <a:gd name="connsiteX70" fmla="*/ 4115841 w 7254826"/>
              <a:gd name="connsiteY70" fmla="*/ 1582384 h 1939009"/>
              <a:gd name="connsiteX71" fmla="*/ 4074897 w 7254826"/>
              <a:gd name="connsiteY71" fmla="*/ 1568736 h 1939009"/>
              <a:gd name="connsiteX72" fmla="*/ 4020306 w 7254826"/>
              <a:gd name="connsiteY72" fmla="*/ 1555088 h 1939009"/>
              <a:gd name="connsiteX73" fmla="*/ 3952068 w 7254826"/>
              <a:gd name="connsiteY73" fmla="*/ 1527793 h 1939009"/>
              <a:gd name="connsiteX74" fmla="*/ 3870181 w 7254826"/>
              <a:gd name="connsiteY74" fmla="*/ 1514145 h 1939009"/>
              <a:gd name="connsiteX75" fmla="*/ 3815590 w 7254826"/>
              <a:gd name="connsiteY75" fmla="*/ 1500497 h 1939009"/>
              <a:gd name="connsiteX76" fmla="*/ 3706408 w 7254826"/>
              <a:gd name="connsiteY76" fmla="*/ 1459554 h 1939009"/>
              <a:gd name="connsiteX77" fmla="*/ 3665465 w 7254826"/>
              <a:gd name="connsiteY77" fmla="*/ 1445906 h 1939009"/>
              <a:gd name="connsiteX78" fmla="*/ 2409870 w 7254826"/>
              <a:gd name="connsiteY78" fmla="*/ 1418611 h 1939009"/>
              <a:gd name="connsiteX79" fmla="*/ 1768426 w 7254826"/>
              <a:gd name="connsiteY79" fmla="*/ 1432259 h 1939009"/>
              <a:gd name="connsiteX80" fmla="*/ 1727482 w 7254826"/>
              <a:gd name="connsiteY80" fmla="*/ 1445906 h 1939009"/>
              <a:gd name="connsiteX81" fmla="*/ 1618300 w 7254826"/>
              <a:gd name="connsiteY81" fmla="*/ 1473202 h 1939009"/>
              <a:gd name="connsiteX82" fmla="*/ 1522766 w 7254826"/>
              <a:gd name="connsiteY82" fmla="*/ 1514145 h 1939009"/>
              <a:gd name="connsiteX83" fmla="*/ 1372641 w 7254826"/>
              <a:gd name="connsiteY83" fmla="*/ 1527793 h 1939009"/>
              <a:gd name="connsiteX84" fmla="*/ 1017799 w 7254826"/>
              <a:gd name="connsiteY84" fmla="*/ 1555088 h 1939009"/>
              <a:gd name="connsiteX85" fmla="*/ 894969 w 7254826"/>
              <a:gd name="connsiteY85" fmla="*/ 1596032 h 1939009"/>
              <a:gd name="connsiteX86" fmla="*/ 799435 w 7254826"/>
              <a:gd name="connsiteY86" fmla="*/ 1609680 h 1939009"/>
              <a:gd name="connsiteX87" fmla="*/ 253524 w 7254826"/>
              <a:gd name="connsiteY87" fmla="*/ 1596032 h 1939009"/>
              <a:gd name="connsiteX88" fmla="*/ 76103 w 7254826"/>
              <a:gd name="connsiteY88" fmla="*/ 1555088 h 1939009"/>
              <a:gd name="connsiteX89" fmla="*/ 35160 w 7254826"/>
              <a:gd name="connsiteY89" fmla="*/ 1541441 h 1939009"/>
              <a:gd name="connsiteX90" fmla="*/ 35160 w 7254826"/>
              <a:gd name="connsiteY90" fmla="*/ 1282133 h 1939009"/>
              <a:gd name="connsiteX91" fmla="*/ 62456 w 7254826"/>
              <a:gd name="connsiteY91" fmla="*/ 1118360 h 1939009"/>
              <a:gd name="connsiteX92" fmla="*/ 62456 w 7254826"/>
              <a:gd name="connsiteY92" fmla="*/ 258551 h 1939009"/>
              <a:gd name="connsiteX93" fmla="*/ 35160 w 7254826"/>
              <a:gd name="connsiteY93" fmla="*/ 176665 h 1939009"/>
              <a:gd name="connsiteX94" fmla="*/ 35160 w 7254826"/>
              <a:gd name="connsiteY94" fmla="*/ 26539 h 1939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7254826" h="1939009">
                <a:moveTo>
                  <a:pt x="35160" y="26539"/>
                </a:moveTo>
                <a:cubicBezTo>
                  <a:pt x="48808" y="31088"/>
                  <a:pt x="61776" y="38885"/>
                  <a:pt x="76103" y="40187"/>
                </a:cubicBezTo>
                <a:cubicBezTo>
                  <a:pt x="351939" y="65263"/>
                  <a:pt x="451656" y="50085"/>
                  <a:pt x="758491" y="40187"/>
                </a:cubicBezTo>
                <a:cubicBezTo>
                  <a:pt x="879053" y="0"/>
                  <a:pt x="828166" y="12891"/>
                  <a:pt x="1072390" y="12891"/>
                </a:cubicBezTo>
                <a:cubicBezTo>
                  <a:pt x="1154403" y="12891"/>
                  <a:pt x="1236163" y="21990"/>
                  <a:pt x="1318050" y="26539"/>
                </a:cubicBezTo>
                <a:cubicBezTo>
                  <a:pt x="1354444" y="35638"/>
                  <a:pt x="1391643" y="41972"/>
                  <a:pt x="1427232" y="53835"/>
                </a:cubicBezTo>
                <a:cubicBezTo>
                  <a:pt x="1454527" y="62933"/>
                  <a:pt x="1481205" y="74152"/>
                  <a:pt x="1509118" y="81130"/>
                </a:cubicBezTo>
                <a:cubicBezTo>
                  <a:pt x="1526609" y="85503"/>
                  <a:pt x="1585074" y="98636"/>
                  <a:pt x="1604653" y="108426"/>
                </a:cubicBezTo>
                <a:cubicBezTo>
                  <a:pt x="1619324" y="115761"/>
                  <a:pt x="1630925" y="128386"/>
                  <a:pt x="1645596" y="135721"/>
                </a:cubicBezTo>
                <a:cubicBezTo>
                  <a:pt x="1665176" y="145511"/>
                  <a:pt x="1723637" y="158644"/>
                  <a:pt x="1741130" y="163017"/>
                </a:cubicBezTo>
                <a:cubicBezTo>
                  <a:pt x="1768426" y="181214"/>
                  <a:pt x="1791895" y="207234"/>
                  <a:pt x="1823017" y="217608"/>
                </a:cubicBezTo>
                <a:cubicBezTo>
                  <a:pt x="1836665" y="222157"/>
                  <a:pt x="1851093" y="224822"/>
                  <a:pt x="1863960" y="231256"/>
                </a:cubicBezTo>
                <a:cubicBezTo>
                  <a:pt x="1969784" y="284168"/>
                  <a:pt x="1842935" y="237895"/>
                  <a:pt x="1945847" y="272199"/>
                </a:cubicBezTo>
                <a:cubicBezTo>
                  <a:pt x="1959495" y="285847"/>
                  <a:pt x="1971963" y="300786"/>
                  <a:pt x="1986790" y="313142"/>
                </a:cubicBezTo>
                <a:cubicBezTo>
                  <a:pt x="1999391" y="323643"/>
                  <a:pt x="2016135" y="328840"/>
                  <a:pt x="2027733" y="340438"/>
                </a:cubicBezTo>
                <a:cubicBezTo>
                  <a:pt x="2039331" y="352036"/>
                  <a:pt x="2044132" y="369122"/>
                  <a:pt x="2055029" y="381381"/>
                </a:cubicBezTo>
                <a:cubicBezTo>
                  <a:pt x="2132554" y="468596"/>
                  <a:pt x="2105711" y="452867"/>
                  <a:pt x="2177859" y="476915"/>
                </a:cubicBezTo>
                <a:cubicBezTo>
                  <a:pt x="2205154" y="495112"/>
                  <a:pt x="2228624" y="521132"/>
                  <a:pt x="2259745" y="531506"/>
                </a:cubicBezTo>
                <a:cubicBezTo>
                  <a:pt x="2273393" y="536055"/>
                  <a:pt x="2287821" y="538720"/>
                  <a:pt x="2300688" y="545154"/>
                </a:cubicBezTo>
                <a:cubicBezTo>
                  <a:pt x="2315359" y="552490"/>
                  <a:pt x="2326961" y="565114"/>
                  <a:pt x="2341632" y="572450"/>
                </a:cubicBezTo>
                <a:cubicBezTo>
                  <a:pt x="2374269" y="588768"/>
                  <a:pt x="2415379" y="601581"/>
                  <a:pt x="2450814" y="613393"/>
                </a:cubicBezTo>
                <a:cubicBezTo>
                  <a:pt x="2464462" y="627041"/>
                  <a:pt x="2476522" y="642487"/>
                  <a:pt x="2491757" y="654336"/>
                </a:cubicBezTo>
                <a:cubicBezTo>
                  <a:pt x="2517652" y="674476"/>
                  <a:pt x="2550447" y="685730"/>
                  <a:pt x="2573644" y="708927"/>
                </a:cubicBezTo>
                <a:cubicBezTo>
                  <a:pt x="2600939" y="736223"/>
                  <a:pt x="2632369" y="759933"/>
                  <a:pt x="2655530" y="790814"/>
                </a:cubicBezTo>
                <a:cubicBezTo>
                  <a:pt x="2689712" y="836390"/>
                  <a:pt x="2689519" y="848751"/>
                  <a:pt x="2737417" y="872700"/>
                </a:cubicBezTo>
                <a:cubicBezTo>
                  <a:pt x="2760352" y="884167"/>
                  <a:pt x="2811085" y="893436"/>
                  <a:pt x="2832951" y="899996"/>
                </a:cubicBezTo>
                <a:cubicBezTo>
                  <a:pt x="2860510" y="908264"/>
                  <a:pt x="2887542" y="918193"/>
                  <a:pt x="2914838" y="927291"/>
                </a:cubicBezTo>
                <a:lnTo>
                  <a:pt x="2996724" y="954587"/>
                </a:lnTo>
                <a:cubicBezTo>
                  <a:pt x="3010372" y="959136"/>
                  <a:pt x="3025698" y="960255"/>
                  <a:pt x="3037668" y="968235"/>
                </a:cubicBezTo>
                <a:cubicBezTo>
                  <a:pt x="3099998" y="1009788"/>
                  <a:pt x="3056088" y="987145"/>
                  <a:pt x="3133202" y="1009178"/>
                </a:cubicBezTo>
                <a:cubicBezTo>
                  <a:pt x="3147034" y="1013130"/>
                  <a:pt x="3159824" y="1021462"/>
                  <a:pt x="3174145" y="1022826"/>
                </a:cubicBezTo>
                <a:cubicBezTo>
                  <a:pt x="3255788" y="1030602"/>
                  <a:pt x="3337918" y="1031925"/>
                  <a:pt x="3419805" y="1036474"/>
                </a:cubicBezTo>
                <a:cubicBezTo>
                  <a:pt x="3595487" y="1095034"/>
                  <a:pt x="3415599" y="1038834"/>
                  <a:pt x="3569930" y="1077417"/>
                </a:cubicBezTo>
                <a:cubicBezTo>
                  <a:pt x="3633810" y="1093387"/>
                  <a:pt x="3595265" y="1096328"/>
                  <a:pt x="3679112" y="1104712"/>
                </a:cubicBezTo>
                <a:cubicBezTo>
                  <a:pt x="3747163" y="1111517"/>
                  <a:pt x="3815590" y="1113811"/>
                  <a:pt x="3883829" y="1118360"/>
                </a:cubicBezTo>
                <a:cubicBezTo>
                  <a:pt x="3970265" y="1113811"/>
                  <a:pt x="4056836" y="1111350"/>
                  <a:pt x="4143136" y="1104712"/>
                </a:cubicBezTo>
                <a:cubicBezTo>
                  <a:pt x="4175209" y="1102245"/>
                  <a:pt x="4206502" y="1091065"/>
                  <a:pt x="4238670" y="1091065"/>
                </a:cubicBezTo>
                <a:cubicBezTo>
                  <a:pt x="4452533" y="1091065"/>
                  <a:pt x="4666300" y="1100163"/>
                  <a:pt x="4880115" y="1104712"/>
                </a:cubicBezTo>
                <a:lnTo>
                  <a:pt x="4962002" y="1118360"/>
                </a:lnTo>
                <a:cubicBezTo>
                  <a:pt x="4984825" y="1122510"/>
                  <a:pt x="5007044" y="1132008"/>
                  <a:pt x="5030241" y="1132008"/>
                </a:cubicBezTo>
                <a:cubicBezTo>
                  <a:pt x="5114152" y="1132008"/>
                  <a:pt x="5303164" y="1113400"/>
                  <a:pt x="5398730" y="1104712"/>
                </a:cubicBezTo>
                <a:cubicBezTo>
                  <a:pt x="5526109" y="1109261"/>
                  <a:pt x="5653672" y="1110154"/>
                  <a:pt x="5780868" y="1118360"/>
                </a:cubicBezTo>
                <a:cubicBezTo>
                  <a:pt x="5816125" y="1120635"/>
                  <a:pt x="5834066" y="1142910"/>
                  <a:pt x="5862754" y="1159303"/>
                </a:cubicBezTo>
                <a:cubicBezTo>
                  <a:pt x="5880418" y="1169397"/>
                  <a:pt x="5898645" y="1178585"/>
                  <a:pt x="5917345" y="1186599"/>
                </a:cubicBezTo>
                <a:cubicBezTo>
                  <a:pt x="5965661" y="1207306"/>
                  <a:pt x="5967777" y="1197872"/>
                  <a:pt x="6026527" y="1213894"/>
                </a:cubicBezTo>
                <a:cubicBezTo>
                  <a:pt x="6054285" y="1221464"/>
                  <a:pt x="6079771" y="1238462"/>
                  <a:pt x="6108414" y="1241190"/>
                </a:cubicBezTo>
                <a:cubicBezTo>
                  <a:pt x="6472139" y="1275830"/>
                  <a:pt x="6299216" y="1262850"/>
                  <a:pt x="6627029" y="1282133"/>
                </a:cubicBezTo>
                <a:cubicBezTo>
                  <a:pt x="6758957" y="1277584"/>
                  <a:pt x="6890807" y="1268485"/>
                  <a:pt x="7022814" y="1268485"/>
                </a:cubicBezTo>
                <a:cubicBezTo>
                  <a:pt x="7054982" y="1268485"/>
                  <a:pt x="7086462" y="1277881"/>
                  <a:pt x="7118348" y="1282133"/>
                </a:cubicBezTo>
                <a:lnTo>
                  <a:pt x="7227530" y="1295781"/>
                </a:lnTo>
                <a:cubicBezTo>
                  <a:pt x="7201489" y="1373902"/>
                  <a:pt x="7218523" y="1301517"/>
                  <a:pt x="7227530" y="1418611"/>
                </a:cubicBezTo>
                <a:cubicBezTo>
                  <a:pt x="7251953" y="1736103"/>
                  <a:pt x="7210781" y="1600378"/>
                  <a:pt x="7254826" y="1732509"/>
                </a:cubicBezTo>
                <a:cubicBezTo>
                  <a:pt x="7250277" y="1755255"/>
                  <a:pt x="7252687" y="1780607"/>
                  <a:pt x="7241178" y="1800748"/>
                </a:cubicBezTo>
                <a:cubicBezTo>
                  <a:pt x="7233040" y="1814989"/>
                  <a:pt x="7216622" y="1827332"/>
                  <a:pt x="7200235" y="1828044"/>
                </a:cubicBezTo>
                <a:lnTo>
                  <a:pt x="6927279" y="1814396"/>
                </a:lnTo>
                <a:cubicBezTo>
                  <a:pt x="6664801" y="1788148"/>
                  <a:pt x="6893491" y="1802325"/>
                  <a:pt x="6490551" y="1828044"/>
                </a:cubicBezTo>
                <a:cubicBezTo>
                  <a:pt x="6376960" y="1835294"/>
                  <a:pt x="6263088" y="1837142"/>
                  <a:pt x="6149357" y="1841691"/>
                </a:cubicBezTo>
                <a:cubicBezTo>
                  <a:pt x="6003384" y="1939009"/>
                  <a:pt x="6116862" y="1874869"/>
                  <a:pt x="5726276" y="1855339"/>
                </a:cubicBezTo>
                <a:cubicBezTo>
                  <a:pt x="5671564" y="1852603"/>
                  <a:pt x="5617094" y="1846240"/>
                  <a:pt x="5562503" y="1841691"/>
                </a:cubicBezTo>
                <a:cubicBezTo>
                  <a:pt x="5548855" y="1837142"/>
                  <a:pt x="5535516" y="1831533"/>
                  <a:pt x="5521560" y="1828044"/>
                </a:cubicBezTo>
                <a:cubicBezTo>
                  <a:pt x="5362396" y="1788254"/>
                  <a:pt x="5187970" y="1805836"/>
                  <a:pt x="5030241" y="1800748"/>
                </a:cubicBezTo>
                <a:cubicBezTo>
                  <a:pt x="4889311" y="1753772"/>
                  <a:pt x="5008730" y="1788153"/>
                  <a:pt x="4852820" y="1759805"/>
                </a:cubicBezTo>
                <a:cubicBezTo>
                  <a:pt x="4773408" y="1745366"/>
                  <a:pt x="4811281" y="1742597"/>
                  <a:pt x="4716342" y="1718862"/>
                </a:cubicBezTo>
                <a:cubicBezTo>
                  <a:pt x="4630544" y="1697412"/>
                  <a:pt x="4680320" y="1707867"/>
                  <a:pt x="4566217" y="1691566"/>
                </a:cubicBezTo>
                <a:lnTo>
                  <a:pt x="4484330" y="1664271"/>
                </a:lnTo>
                <a:cubicBezTo>
                  <a:pt x="4470682" y="1659722"/>
                  <a:pt x="4457343" y="1654112"/>
                  <a:pt x="4443387" y="1650623"/>
                </a:cubicBezTo>
                <a:cubicBezTo>
                  <a:pt x="4425190" y="1646074"/>
                  <a:pt x="4406831" y="1642128"/>
                  <a:pt x="4388796" y="1636975"/>
                </a:cubicBezTo>
                <a:cubicBezTo>
                  <a:pt x="4374964" y="1633023"/>
                  <a:pt x="4361809" y="1626816"/>
                  <a:pt x="4347853" y="1623327"/>
                </a:cubicBezTo>
                <a:cubicBezTo>
                  <a:pt x="4325349" y="1617701"/>
                  <a:pt x="4302118" y="1615306"/>
                  <a:pt x="4279614" y="1609680"/>
                </a:cubicBezTo>
                <a:cubicBezTo>
                  <a:pt x="4265657" y="1606191"/>
                  <a:pt x="4252861" y="1598397"/>
                  <a:pt x="4238670" y="1596032"/>
                </a:cubicBezTo>
                <a:cubicBezTo>
                  <a:pt x="4198036" y="1589259"/>
                  <a:pt x="4156784" y="1586933"/>
                  <a:pt x="4115841" y="1582384"/>
                </a:cubicBezTo>
                <a:cubicBezTo>
                  <a:pt x="4102193" y="1577835"/>
                  <a:pt x="4088730" y="1572688"/>
                  <a:pt x="4074897" y="1568736"/>
                </a:cubicBezTo>
                <a:cubicBezTo>
                  <a:pt x="4056862" y="1563583"/>
                  <a:pt x="4038101" y="1561020"/>
                  <a:pt x="4020306" y="1555088"/>
                </a:cubicBezTo>
                <a:cubicBezTo>
                  <a:pt x="3997065" y="1547341"/>
                  <a:pt x="3975703" y="1534239"/>
                  <a:pt x="3952068" y="1527793"/>
                </a:cubicBezTo>
                <a:cubicBezTo>
                  <a:pt x="3925371" y="1520512"/>
                  <a:pt x="3897316" y="1519572"/>
                  <a:pt x="3870181" y="1514145"/>
                </a:cubicBezTo>
                <a:cubicBezTo>
                  <a:pt x="3851788" y="1510466"/>
                  <a:pt x="3833787" y="1505046"/>
                  <a:pt x="3815590" y="1500497"/>
                </a:cubicBezTo>
                <a:cubicBezTo>
                  <a:pt x="3748191" y="1455565"/>
                  <a:pt x="3800850" y="1483165"/>
                  <a:pt x="3706408" y="1459554"/>
                </a:cubicBezTo>
                <a:cubicBezTo>
                  <a:pt x="3692452" y="1456065"/>
                  <a:pt x="3679844" y="1446360"/>
                  <a:pt x="3665465" y="1445906"/>
                </a:cubicBezTo>
                <a:lnTo>
                  <a:pt x="2409870" y="1418611"/>
                </a:lnTo>
                <a:lnTo>
                  <a:pt x="1768426" y="1432259"/>
                </a:lnTo>
                <a:cubicBezTo>
                  <a:pt x="1754051" y="1432834"/>
                  <a:pt x="1741361" y="1442121"/>
                  <a:pt x="1727482" y="1445906"/>
                </a:cubicBezTo>
                <a:cubicBezTo>
                  <a:pt x="1691290" y="1455777"/>
                  <a:pt x="1651854" y="1456425"/>
                  <a:pt x="1618300" y="1473202"/>
                </a:cubicBezTo>
                <a:cubicBezTo>
                  <a:pt x="1596283" y="1484210"/>
                  <a:pt x="1550878" y="1510129"/>
                  <a:pt x="1522766" y="1514145"/>
                </a:cubicBezTo>
                <a:cubicBezTo>
                  <a:pt x="1473023" y="1521251"/>
                  <a:pt x="1422683" y="1523244"/>
                  <a:pt x="1372641" y="1527793"/>
                </a:cubicBezTo>
                <a:cubicBezTo>
                  <a:pt x="1209996" y="1568455"/>
                  <a:pt x="1394786" y="1526090"/>
                  <a:pt x="1017799" y="1555088"/>
                </a:cubicBezTo>
                <a:cubicBezTo>
                  <a:pt x="960964" y="1559460"/>
                  <a:pt x="952512" y="1581646"/>
                  <a:pt x="894969" y="1596032"/>
                </a:cubicBezTo>
                <a:cubicBezTo>
                  <a:pt x="863762" y="1603834"/>
                  <a:pt x="831280" y="1605131"/>
                  <a:pt x="799435" y="1609680"/>
                </a:cubicBezTo>
                <a:lnTo>
                  <a:pt x="253524" y="1596032"/>
                </a:lnTo>
                <a:cubicBezTo>
                  <a:pt x="172285" y="1592575"/>
                  <a:pt x="150245" y="1579802"/>
                  <a:pt x="76103" y="1555088"/>
                </a:cubicBezTo>
                <a:lnTo>
                  <a:pt x="35160" y="1541441"/>
                </a:lnTo>
                <a:cubicBezTo>
                  <a:pt x="0" y="1435962"/>
                  <a:pt x="12752" y="1491268"/>
                  <a:pt x="35160" y="1282133"/>
                </a:cubicBezTo>
                <a:cubicBezTo>
                  <a:pt x="41056" y="1227104"/>
                  <a:pt x="62456" y="1118360"/>
                  <a:pt x="62456" y="1118360"/>
                </a:cubicBezTo>
                <a:cubicBezTo>
                  <a:pt x="78763" y="759580"/>
                  <a:pt x="89368" y="680170"/>
                  <a:pt x="62456" y="258551"/>
                </a:cubicBezTo>
                <a:cubicBezTo>
                  <a:pt x="60623" y="229838"/>
                  <a:pt x="35160" y="205437"/>
                  <a:pt x="35160" y="176665"/>
                </a:cubicBezTo>
                <a:lnTo>
                  <a:pt x="35160" y="26539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6" name="Freeform 15"/>
          <p:cNvSpPr/>
          <p:nvPr/>
        </p:nvSpPr>
        <p:spPr>
          <a:xfrm>
            <a:off x="968375" y="4394200"/>
            <a:ext cx="5022850" cy="512763"/>
          </a:xfrm>
          <a:custGeom>
            <a:avLst/>
            <a:gdLst>
              <a:gd name="connsiteX0" fmla="*/ 723331 w 5022376"/>
              <a:gd name="connsiteY0" fmla="*/ 218364 h 512173"/>
              <a:gd name="connsiteX1" fmla="*/ 941696 w 5022376"/>
              <a:gd name="connsiteY1" fmla="*/ 191069 h 512173"/>
              <a:gd name="connsiteX2" fmla="*/ 982639 w 5022376"/>
              <a:gd name="connsiteY2" fmla="*/ 177421 h 512173"/>
              <a:gd name="connsiteX3" fmla="*/ 1091821 w 5022376"/>
              <a:gd name="connsiteY3" fmla="*/ 150125 h 512173"/>
              <a:gd name="connsiteX4" fmla="*/ 1160060 w 5022376"/>
              <a:gd name="connsiteY4" fmla="*/ 136478 h 512173"/>
              <a:gd name="connsiteX5" fmla="*/ 1241946 w 5022376"/>
              <a:gd name="connsiteY5" fmla="*/ 122830 h 512173"/>
              <a:gd name="connsiteX6" fmla="*/ 1323833 w 5022376"/>
              <a:gd name="connsiteY6" fmla="*/ 95534 h 512173"/>
              <a:gd name="connsiteX7" fmla="*/ 1473958 w 5022376"/>
              <a:gd name="connsiteY7" fmla="*/ 81887 h 512173"/>
              <a:gd name="connsiteX8" fmla="*/ 1610436 w 5022376"/>
              <a:gd name="connsiteY8" fmla="*/ 40943 h 512173"/>
              <a:gd name="connsiteX9" fmla="*/ 1651379 w 5022376"/>
              <a:gd name="connsiteY9" fmla="*/ 27296 h 512173"/>
              <a:gd name="connsiteX10" fmla="*/ 1692322 w 5022376"/>
              <a:gd name="connsiteY10" fmla="*/ 13648 h 512173"/>
              <a:gd name="connsiteX11" fmla="*/ 1992573 w 5022376"/>
              <a:gd name="connsiteY11" fmla="*/ 0 h 512173"/>
              <a:gd name="connsiteX12" fmla="*/ 3425588 w 5022376"/>
              <a:gd name="connsiteY12" fmla="*/ 27296 h 512173"/>
              <a:gd name="connsiteX13" fmla="*/ 3466531 w 5022376"/>
              <a:gd name="connsiteY13" fmla="*/ 40943 h 512173"/>
              <a:gd name="connsiteX14" fmla="*/ 3534770 w 5022376"/>
              <a:gd name="connsiteY14" fmla="*/ 54591 h 512173"/>
              <a:gd name="connsiteX15" fmla="*/ 3589361 w 5022376"/>
              <a:gd name="connsiteY15" fmla="*/ 68239 h 512173"/>
              <a:gd name="connsiteX16" fmla="*/ 3698543 w 5022376"/>
              <a:gd name="connsiteY16" fmla="*/ 81887 h 512173"/>
              <a:gd name="connsiteX17" fmla="*/ 3794078 w 5022376"/>
              <a:gd name="connsiteY17" fmla="*/ 95534 h 512173"/>
              <a:gd name="connsiteX18" fmla="*/ 3835021 w 5022376"/>
              <a:gd name="connsiteY18" fmla="*/ 122830 h 512173"/>
              <a:gd name="connsiteX19" fmla="*/ 3889612 w 5022376"/>
              <a:gd name="connsiteY19" fmla="*/ 136478 h 512173"/>
              <a:gd name="connsiteX20" fmla="*/ 4053385 w 5022376"/>
              <a:gd name="connsiteY20" fmla="*/ 177421 h 512173"/>
              <a:gd name="connsiteX21" fmla="*/ 4148919 w 5022376"/>
              <a:gd name="connsiteY21" fmla="*/ 204717 h 512173"/>
              <a:gd name="connsiteX22" fmla="*/ 4203510 w 5022376"/>
              <a:gd name="connsiteY22" fmla="*/ 218364 h 512173"/>
              <a:gd name="connsiteX23" fmla="*/ 4244454 w 5022376"/>
              <a:gd name="connsiteY23" fmla="*/ 232012 h 512173"/>
              <a:gd name="connsiteX24" fmla="*/ 4367284 w 5022376"/>
              <a:gd name="connsiteY24" fmla="*/ 245660 h 512173"/>
              <a:gd name="connsiteX25" fmla="*/ 4476466 w 5022376"/>
              <a:gd name="connsiteY25" fmla="*/ 272955 h 512173"/>
              <a:gd name="connsiteX26" fmla="*/ 4531057 w 5022376"/>
              <a:gd name="connsiteY26" fmla="*/ 286603 h 512173"/>
              <a:gd name="connsiteX27" fmla="*/ 4572000 w 5022376"/>
              <a:gd name="connsiteY27" fmla="*/ 300251 h 512173"/>
              <a:gd name="connsiteX28" fmla="*/ 4667534 w 5022376"/>
              <a:gd name="connsiteY28" fmla="*/ 313899 h 512173"/>
              <a:gd name="connsiteX29" fmla="*/ 4708478 w 5022376"/>
              <a:gd name="connsiteY29" fmla="*/ 327546 h 512173"/>
              <a:gd name="connsiteX30" fmla="*/ 4831308 w 5022376"/>
              <a:gd name="connsiteY30" fmla="*/ 354842 h 512173"/>
              <a:gd name="connsiteX31" fmla="*/ 4872251 w 5022376"/>
              <a:gd name="connsiteY31" fmla="*/ 368490 h 512173"/>
              <a:gd name="connsiteX32" fmla="*/ 4926842 w 5022376"/>
              <a:gd name="connsiteY32" fmla="*/ 395785 h 512173"/>
              <a:gd name="connsiteX33" fmla="*/ 5022376 w 5022376"/>
              <a:gd name="connsiteY33" fmla="*/ 409433 h 512173"/>
              <a:gd name="connsiteX34" fmla="*/ 4981433 w 5022376"/>
              <a:gd name="connsiteY34" fmla="*/ 436728 h 512173"/>
              <a:gd name="connsiteX35" fmla="*/ 4940490 w 5022376"/>
              <a:gd name="connsiteY35" fmla="*/ 450376 h 512173"/>
              <a:gd name="connsiteX36" fmla="*/ 4299045 w 5022376"/>
              <a:gd name="connsiteY36" fmla="*/ 464024 h 512173"/>
              <a:gd name="connsiteX37" fmla="*/ 1446663 w 5022376"/>
              <a:gd name="connsiteY37" fmla="*/ 450376 h 512173"/>
              <a:gd name="connsiteX38" fmla="*/ 1050878 w 5022376"/>
              <a:gd name="connsiteY38" fmla="*/ 464024 h 512173"/>
              <a:gd name="connsiteX39" fmla="*/ 218364 w 5022376"/>
              <a:gd name="connsiteY39" fmla="*/ 477672 h 512173"/>
              <a:gd name="connsiteX40" fmla="*/ 13648 w 5022376"/>
              <a:gd name="connsiteY40" fmla="*/ 423081 h 512173"/>
              <a:gd name="connsiteX41" fmla="*/ 0 w 5022376"/>
              <a:gd name="connsiteY41" fmla="*/ 382137 h 512173"/>
              <a:gd name="connsiteX42" fmla="*/ 13648 w 5022376"/>
              <a:gd name="connsiteY42" fmla="*/ 177421 h 5121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5022376" h="512173">
                <a:moveTo>
                  <a:pt x="723331" y="218364"/>
                </a:moveTo>
                <a:cubicBezTo>
                  <a:pt x="831281" y="182383"/>
                  <a:pt x="705671" y="220573"/>
                  <a:pt x="941696" y="191069"/>
                </a:cubicBezTo>
                <a:cubicBezTo>
                  <a:pt x="955971" y="189285"/>
                  <a:pt x="968760" y="181206"/>
                  <a:pt x="982639" y="177421"/>
                </a:cubicBezTo>
                <a:cubicBezTo>
                  <a:pt x="1018831" y="167550"/>
                  <a:pt x="1055035" y="157482"/>
                  <a:pt x="1091821" y="150125"/>
                </a:cubicBezTo>
                <a:lnTo>
                  <a:pt x="1160060" y="136478"/>
                </a:lnTo>
                <a:cubicBezTo>
                  <a:pt x="1187286" y="131528"/>
                  <a:pt x="1215100" y="129542"/>
                  <a:pt x="1241946" y="122830"/>
                </a:cubicBezTo>
                <a:cubicBezTo>
                  <a:pt x="1269859" y="115852"/>
                  <a:pt x="1295179" y="98139"/>
                  <a:pt x="1323833" y="95534"/>
                </a:cubicBezTo>
                <a:lnTo>
                  <a:pt x="1473958" y="81887"/>
                </a:lnTo>
                <a:cubicBezTo>
                  <a:pt x="1556467" y="61259"/>
                  <a:pt x="1510746" y="74173"/>
                  <a:pt x="1610436" y="40943"/>
                </a:cubicBezTo>
                <a:lnTo>
                  <a:pt x="1651379" y="27296"/>
                </a:lnTo>
                <a:cubicBezTo>
                  <a:pt x="1665027" y="22747"/>
                  <a:pt x="1677951" y="14301"/>
                  <a:pt x="1692322" y="13648"/>
                </a:cubicBezTo>
                <a:lnTo>
                  <a:pt x="1992573" y="0"/>
                </a:lnTo>
                <a:lnTo>
                  <a:pt x="3425588" y="27296"/>
                </a:lnTo>
                <a:cubicBezTo>
                  <a:pt x="3439960" y="27935"/>
                  <a:pt x="3452575" y="37454"/>
                  <a:pt x="3466531" y="40943"/>
                </a:cubicBezTo>
                <a:cubicBezTo>
                  <a:pt x="3489035" y="46569"/>
                  <a:pt x="3512126" y="49559"/>
                  <a:pt x="3534770" y="54591"/>
                </a:cubicBezTo>
                <a:cubicBezTo>
                  <a:pt x="3553080" y="58660"/>
                  <a:pt x="3570859" y="65155"/>
                  <a:pt x="3589361" y="68239"/>
                </a:cubicBezTo>
                <a:cubicBezTo>
                  <a:pt x="3625539" y="74269"/>
                  <a:pt x="3662187" y="77040"/>
                  <a:pt x="3698543" y="81887"/>
                </a:cubicBezTo>
                <a:lnTo>
                  <a:pt x="3794078" y="95534"/>
                </a:lnTo>
                <a:cubicBezTo>
                  <a:pt x="3807726" y="104633"/>
                  <a:pt x="3819945" y="116369"/>
                  <a:pt x="3835021" y="122830"/>
                </a:cubicBezTo>
                <a:cubicBezTo>
                  <a:pt x="3852261" y="130219"/>
                  <a:pt x="3871646" y="131088"/>
                  <a:pt x="3889612" y="136478"/>
                </a:cubicBezTo>
                <a:cubicBezTo>
                  <a:pt x="4072014" y="191198"/>
                  <a:pt x="3871695" y="141082"/>
                  <a:pt x="4053385" y="177421"/>
                </a:cubicBezTo>
                <a:cubicBezTo>
                  <a:pt x="4124505" y="191645"/>
                  <a:pt x="4088209" y="187371"/>
                  <a:pt x="4148919" y="204717"/>
                </a:cubicBezTo>
                <a:cubicBezTo>
                  <a:pt x="4166954" y="209870"/>
                  <a:pt x="4185475" y="213211"/>
                  <a:pt x="4203510" y="218364"/>
                </a:cubicBezTo>
                <a:cubicBezTo>
                  <a:pt x="4217343" y="222316"/>
                  <a:pt x="4230263" y="229647"/>
                  <a:pt x="4244454" y="232012"/>
                </a:cubicBezTo>
                <a:cubicBezTo>
                  <a:pt x="4285089" y="238785"/>
                  <a:pt x="4326341" y="241111"/>
                  <a:pt x="4367284" y="245660"/>
                </a:cubicBezTo>
                <a:cubicBezTo>
                  <a:pt x="4440449" y="270049"/>
                  <a:pt x="4377648" y="250996"/>
                  <a:pt x="4476466" y="272955"/>
                </a:cubicBezTo>
                <a:cubicBezTo>
                  <a:pt x="4494776" y="277024"/>
                  <a:pt x="4513022" y="281450"/>
                  <a:pt x="4531057" y="286603"/>
                </a:cubicBezTo>
                <a:cubicBezTo>
                  <a:pt x="4544889" y="290555"/>
                  <a:pt x="4557893" y="297430"/>
                  <a:pt x="4572000" y="300251"/>
                </a:cubicBezTo>
                <a:cubicBezTo>
                  <a:pt x="4603543" y="306560"/>
                  <a:pt x="4635689" y="309350"/>
                  <a:pt x="4667534" y="313899"/>
                </a:cubicBezTo>
                <a:cubicBezTo>
                  <a:pt x="4681182" y="318448"/>
                  <a:pt x="4694521" y="324057"/>
                  <a:pt x="4708478" y="327546"/>
                </a:cubicBezTo>
                <a:cubicBezTo>
                  <a:pt x="4821013" y="355679"/>
                  <a:pt x="4733266" y="326830"/>
                  <a:pt x="4831308" y="354842"/>
                </a:cubicBezTo>
                <a:cubicBezTo>
                  <a:pt x="4845140" y="358794"/>
                  <a:pt x="4859028" y="362823"/>
                  <a:pt x="4872251" y="368490"/>
                </a:cubicBezTo>
                <a:cubicBezTo>
                  <a:pt x="4890951" y="376504"/>
                  <a:pt x="4907214" y="390432"/>
                  <a:pt x="4926842" y="395785"/>
                </a:cubicBezTo>
                <a:cubicBezTo>
                  <a:pt x="4957877" y="404249"/>
                  <a:pt x="4990531" y="404884"/>
                  <a:pt x="5022376" y="409433"/>
                </a:cubicBezTo>
                <a:cubicBezTo>
                  <a:pt x="5008728" y="418531"/>
                  <a:pt x="4996104" y="429393"/>
                  <a:pt x="4981433" y="436728"/>
                </a:cubicBezTo>
                <a:cubicBezTo>
                  <a:pt x="4968566" y="443162"/>
                  <a:pt x="4954864" y="449801"/>
                  <a:pt x="4940490" y="450376"/>
                </a:cubicBezTo>
                <a:cubicBezTo>
                  <a:pt x="4726797" y="458924"/>
                  <a:pt x="4512860" y="459475"/>
                  <a:pt x="4299045" y="464024"/>
                </a:cubicBezTo>
                <a:lnTo>
                  <a:pt x="1446663" y="450376"/>
                </a:lnTo>
                <a:cubicBezTo>
                  <a:pt x="1314656" y="450376"/>
                  <a:pt x="1182852" y="461091"/>
                  <a:pt x="1050878" y="464024"/>
                </a:cubicBezTo>
                <a:lnTo>
                  <a:pt x="218364" y="477672"/>
                </a:lnTo>
                <a:cubicBezTo>
                  <a:pt x="81187" y="467120"/>
                  <a:pt x="58194" y="512173"/>
                  <a:pt x="13648" y="423081"/>
                </a:cubicBezTo>
                <a:cubicBezTo>
                  <a:pt x="7214" y="410214"/>
                  <a:pt x="4549" y="395785"/>
                  <a:pt x="0" y="382137"/>
                </a:cubicBezTo>
                <a:lnTo>
                  <a:pt x="13648" y="177421"/>
                </a:lnTo>
              </a:path>
            </a:pathLst>
          </a:custGeom>
          <a:solidFill>
            <a:schemeClr val="bg2">
              <a:lumMod val="90000"/>
            </a:schemeClr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7" name="Freeform 16"/>
          <p:cNvSpPr/>
          <p:nvPr/>
        </p:nvSpPr>
        <p:spPr>
          <a:xfrm>
            <a:off x="887413" y="4791075"/>
            <a:ext cx="7291387" cy="814388"/>
          </a:xfrm>
          <a:custGeom>
            <a:avLst/>
            <a:gdLst>
              <a:gd name="connsiteX0" fmla="*/ 109183 w 7292097"/>
              <a:gd name="connsiteY0" fmla="*/ 81887 h 814709"/>
              <a:gd name="connsiteX1" fmla="*/ 109183 w 7292097"/>
              <a:gd name="connsiteY1" fmla="*/ 504967 h 814709"/>
              <a:gd name="connsiteX2" fmla="*/ 95535 w 7292097"/>
              <a:gd name="connsiteY2" fmla="*/ 545911 h 814709"/>
              <a:gd name="connsiteX3" fmla="*/ 109183 w 7292097"/>
              <a:gd name="connsiteY3" fmla="*/ 696036 h 814709"/>
              <a:gd name="connsiteX4" fmla="*/ 150126 w 7292097"/>
              <a:gd name="connsiteY4" fmla="*/ 723332 h 814709"/>
              <a:gd name="connsiteX5" fmla="*/ 232012 w 7292097"/>
              <a:gd name="connsiteY5" fmla="*/ 750627 h 814709"/>
              <a:gd name="connsiteX6" fmla="*/ 354842 w 7292097"/>
              <a:gd name="connsiteY6" fmla="*/ 777923 h 814709"/>
              <a:gd name="connsiteX7" fmla="*/ 1228299 w 7292097"/>
              <a:gd name="connsiteY7" fmla="*/ 791570 h 814709"/>
              <a:gd name="connsiteX8" fmla="*/ 2511189 w 7292097"/>
              <a:gd name="connsiteY8" fmla="*/ 777923 h 814709"/>
              <a:gd name="connsiteX9" fmla="*/ 3248168 w 7292097"/>
              <a:gd name="connsiteY9" fmla="*/ 750627 h 814709"/>
              <a:gd name="connsiteX10" fmla="*/ 5964072 w 7292097"/>
              <a:gd name="connsiteY10" fmla="*/ 764275 h 814709"/>
              <a:gd name="connsiteX11" fmla="*/ 6714699 w 7292097"/>
              <a:gd name="connsiteY11" fmla="*/ 791570 h 814709"/>
              <a:gd name="connsiteX12" fmla="*/ 7233314 w 7292097"/>
              <a:gd name="connsiteY12" fmla="*/ 750627 h 814709"/>
              <a:gd name="connsiteX13" fmla="*/ 7274257 w 7292097"/>
              <a:gd name="connsiteY13" fmla="*/ 709684 h 814709"/>
              <a:gd name="connsiteX14" fmla="*/ 7246962 w 7292097"/>
              <a:gd name="connsiteY14" fmla="*/ 354842 h 814709"/>
              <a:gd name="connsiteX15" fmla="*/ 7233314 w 7292097"/>
              <a:gd name="connsiteY15" fmla="*/ 232012 h 814709"/>
              <a:gd name="connsiteX16" fmla="*/ 7219666 w 7292097"/>
              <a:gd name="connsiteY16" fmla="*/ 68239 h 814709"/>
              <a:gd name="connsiteX17" fmla="*/ 7165075 w 7292097"/>
              <a:gd name="connsiteY17" fmla="*/ 54591 h 814709"/>
              <a:gd name="connsiteX18" fmla="*/ 7260609 w 7292097"/>
              <a:gd name="connsiteY18" fmla="*/ 27296 h 814709"/>
              <a:gd name="connsiteX19" fmla="*/ 7246962 w 7292097"/>
              <a:gd name="connsiteY19" fmla="*/ 68239 h 814709"/>
              <a:gd name="connsiteX20" fmla="*/ 7246962 w 7292097"/>
              <a:gd name="connsiteY20" fmla="*/ 368490 h 814709"/>
              <a:gd name="connsiteX21" fmla="*/ 7233314 w 7292097"/>
              <a:gd name="connsiteY21" fmla="*/ 327546 h 814709"/>
              <a:gd name="connsiteX22" fmla="*/ 7233314 w 7292097"/>
              <a:gd name="connsiteY22" fmla="*/ 81887 h 814709"/>
              <a:gd name="connsiteX23" fmla="*/ 7178723 w 7292097"/>
              <a:gd name="connsiteY23" fmla="*/ 68239 h 814709"/>
              <a:gd name="connsiteX24" fmla="*/ 7083189 w 7292097"/>
              <a:gd name="connsiteY24" fmla="*/ 54591 h 814709"/>
              <a:gd name="connsiteX25" fmla="*/ 7014950 w 7292097"/>
              <a:gd name="connsiteY25" fmla="*/ 40943 h 814709"/>
              <a:gd name="connsiteX26" fmla="*/ 7260609 w 7292097"/>
              <a:gd name="connsiteY26" fmla="*/ 40943 h 814709"/>
              <a:gd name="connsiteX27" fmla="*/ 7178723 w 7292097"/>
              <a:gd name="connsiteY27" fmla="*/ 54591 h 814709"/>
              <a:gd name="connsiteX28" fmla="*/ 7042245 w 7292097"/>
              <a:gd name="connsiteY28" fmla="*/ 40943 h 814709"/>
              <a:gd name="connsiteX29" fmla="*/ 6946711 w 7292097"/>
              <a:gd name="connsiteY29" fmla="*/ 13648 h 814709"/>
              <a:gd name="connsiteX30" fmla="*/ 6892120 w 7292097"/>
              <a:gd name="connsiteY30" fmla="*/ 0 h 814709"/>
              <a:gd name="connsiteX31" fmla="*/ 6578221 w 7292097"/>
              <a:gd name="connsiteY31" fmla="*/ 13648 h 814709"/>
              <a:gd name="connsiteX32" fmla="*/ 6509983 w 7292097"/>
              <a:gd name="connsiteY32" fmla="*/ 27296 h 814709"/>
              <a:gd name="connsiteX33" fmla="*/ 6469039 w 7292097"/>
              <a:gd name="connsiteY33" fmla="*/ 40943 h 814709"/>
              <a:gd name="connsiteX34" fmla="*/ 6168789 w 7292097"/>
              <a:gd name="connsiteY34" fmla="*/ 54591 h 814709"/>
              <a:gd name="connsiteX35" fmla="*/ 5991368 w 7292097"/>
              <a:gd name="connsiteY35" fmla="*/ 95535 h 814709"/>
              <a:gd name="connsiteX36" fmla="*/ 5936777 w 7292097"/>
              <a:gd name="connsiteY36" fmla="*/ 68239 h 814709"/>
              <a:gd name="connsiteX37" fmla="*/ 5895833 w 7292097"/>
              <a:gd name="connsiteY37" fmla="*/ 54591 h 814709"/>
              <a:gd name="connsiteX38" fmla="*/ 5854890 w 7292097"/>
              <a:gd name="connsiteY38" fmla="*/ 27296 h 814709"/>
              <a:gd name="connsiteX39" fmla="*/ 5800299 w 7292097"/>
              <a:gd name="connsiteY39" fmla="*/ 13648 h 814709"/>
              <a:gd name="connsiteX40" fmla="*/ 5759356 w 7292097"/>
              <a:gd name="connsiteY40" fmla="*/ 0 h 814709"/>
              <a:gd name="connsiteX41" fmla="*/ 5281684 w 7292097"/>
              <a:gd name="connsiteY41" fmla="*/ 13648 h 814709"/>
              <a:gd name="connsiteX42" fmla="*/ 5063320 w 7292097"/>
              <a:gd name="connsiteY42" fmla="*/ 27296 h 814709"/>
              <a:gd name="connsiteX43" fmla="*/ 5036024 w 7292097"/>
              <a:gd name="connsiteY43" fmla="*/ 68239 h 814709"/>
              <a:gd name="connsiteX44" fmla="*/ 4408227 w 7292097"/>
              <a:gd name="connsiteY44" fmla="*/ 81887 h 814709"/>
              <a:gd name="connsiteX45" fmla="*/ 3070747 w 7292097"/>
              <a:gd name="connsiteY45" fmla="*/ 81887 h 814709"/>
              <a:gd name="connsiteX46" fmla="*/ 2674962 w 7292097"/>
              <a:gd name="connsiteY46" fmla="*/ 54591 h 814709"/>
              <a:gd name="connsiteX47" fmla="*/ 1937983 w 7292097"/>
              <a:gd name="connsiteY47" fmla="*/ 40943 h 814709"/>
              <a:gd name="connsiteX48" fmla="*/ 163774 w 7292097"/>
              <a:gd name="connsiteY48" fmla="*/ 54591 h 814709"/>
              <a:gd name="connsiteX49" fmla="*/ 81887 w 7292097"/>
              <a:gd name="connsiteY49" fmla="*/ 81887 h 814709"/>
              <a:gd name="connsiteX50" fmla="*/ 54592 w 7292097"/>
              <a:gd name="connsiteY50" fmla="*/ 163773 h 814709"/>
              <a:gd name="connsiteX51" fmla="*/ 40944 w 7292097"/>
              <a:gd name="connsiteY51" fmla="*/ 204717 h 814709"/>
              <a:gd name="connsiteX52" fmla="*/ 27296 w 7292097"/>
              <a:gd name="connsiteY52" fmla="*/ 259308 h 814709"/>
              <a:gd name="connsiteX53" fmla="*/ 0 w 7292097"/>
              <a:gd name="connsiteY53" fmla="*/ 341194 h 814709"/>
              <a:gd name="connsiteX54" fmla="*/ 54592 w 7292097"/>
              <a:gd name="connsiteY54" fmla="*/ 423081 h 814709"/>
              <a:gd name="connsiteX55" fmla="*/ 81887 w 7292097"/>
              <a:gd name="connsiteY55" fmla="*/ 464024 h 814709"/>
              <a:gd name="connsiteX56" fmla="*/ 95535 w 7292097"/>
              <a:gd name="connsiteY56" fmla="*/ 504967 h 814709"/>
              <a:gd name="connsiteX57" fmla="*/ 81887 w 7292097"/>
              <a:gd name="connsiteY57" fmla="*/ 641445 h 814709"/>
              <a:gd name="connsiteX58" fmla="*/ 68239 w 7292097"/>
              <a:gd name="connsiteY58" fmla="*/ 682388 h 8147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7292097" h="814709">
                <a:moveTo>
                  <a:pt x="109183" y="81887"/>
                </a:moveTo>
                <a:cubicBezTo>
                  <a:pt x="123224" y="292515"/>
                  <a:pt x="131849" y="289640"/>
                  <a:pt x="109183" y="504967"/>
                </a:cubicBezTo>
                <a:cubicBezTo>
                  <a:pt x="107677" y="519274"/>
                  <a:pt x="100084" y="532263"/>
                  <a:pt x="95535" y="545911"/>
                </a:cubicBezTo>
                <a:cubicBezTo>
                  <a:pt x="100084" y="595953"/>
                  <a:pt x="94406" y="648010"/>
                  <a:pt x="109183" y="696036"/>
                </a:cubicBezTo>
                <a:cubicBezTo>
                  <a:pt x="114007" y="711713"/>
                  <a:pt x="135137" y="716670"/>
                  <a:pt x="150126" y="723332"/>
                </a:cubicBezTo>
                <a:cubicBezTo>
                  <a:pt x="176418" y="735017"/>
                  <a:pt x="204717" y="741529"/>
                  <a:pt x="232012" y="750627"/>
                </a:cubicBezTo>
                <a:cubicBezTo>
                  <a:pt x="276574" y="765481"/>
                  <a:pt x="302301" y="776422"/>
                  <a:pt x="354842" y="777923"/>
                </a:cubicBezTo>
                <a:cubicBezTo>
                  <a:pt x="645911" y="786239"/>
                  <a:pt x="937147" y="787021"/>
                  <a:pt x="1228299" y="791570"/>
                </a:cubicBezTo>
                <a:lnTo>
                  <a:pt x="2511189" y="777923"/>
                </a:lnTo>
                <a:cubicBezTo>
                  <a:pt x="2843638" y="772729"/>
                  <a:pt x="2951733" y="765449"/>
                  <a:pt x="3248168" y="750627"/>
                </a:cubicBezTo>
                <a:lnTo>
                  <a:pt x="5964072" y="764275"/>
                </a:lnTo>
                <a:cubicBezTo>
                  <a:pt x="6453603" y="768338"/>
                  <a:pt x="6391090" y="766678"/>
                  <a:pt x="6714699" y="791570"/>
                </a:cubicBezTo>
                <a:cubicBezTo>
                  <a:pt x="7206734" y="763454"/>
                  <a:pt x="7041072" y="814709"/>
                  <a:pt x="7233314" y="750627"/>
                </a:cubicBezTo>
                <a:cubicBezTo>
                  <a:pt x="7246962" y="736979"/>
                  <a:pt x="7272777" y="728928"/>
                  <a:pt x="7274257" y="709684"/>
                </a:cubicBezTo>
                <a:cubicBezTo>
                  <a:pt x="7292097" y="477757"/>
                  <a:pt x="7289316" y="481909"/>
                  <a:pt x="7246962" y="354842"/>
                </a:cubicBezTo>
                <a:cubicBezTo>
                  <a:pt x="7242413" y="313899"/>
                  <a:pt x="7237220" y="273022"/>
                  <a:pt x="7233314" y="232012"/>
                </a:cubicBezTo>
                <a:cubicBezTo>
                  <a:pt x="7228120" y="177479"/>
                  <a:pt x="7239331" y="119368"/>
                  <a:pt x="7219666" y="68239"/>
                </a:cubicBezTo>
                <a:cubicBezTo>
                  <a:pt x="7212933" y="50732"/>
                  <a:pt x="7183272" y="59140"/>
                  <a:pt x="7165075" y="54591"/>
                </a:cubicBezTo>
                <a:cubicBezTo>
                  <a:pt x="7175621" y="51076"/>
                  <a:pt x="7254895" y="23487"/>
                  <a:pt x="7260609" y="27296"/>
                </a:cubicBezTo>
                <a:cubicBezTo>
                  <a:pt x="7272579" y="35276"/>
                  <a:pt x="7251511" y="54591"/>
                  <a:pt x="7246962" y="68239"/>
                </a:cubicBezTo>
                <a:cubicBezTo>
                  <a:pt x="7262647" y="193730"/>
                  <a:pt x="7273460" y="222747"/>
                  <a:pt x="7246962" y="368490"/>
                </a:cubicBezTo>
                <a:cubicBezTo>
                  <a:pt x="7244389" y="382644"/>
                  <a:pt x="7237863" y="341194"/>
                  <a:pt x="7233314" y="327546"/>
                </a:cubicBezTo>
                <a:cubicBezTo>
                  <a:pt x="7237959" y="281101"/>
                  <a:pt x="7262783" y="134932"/>
                  <a:pt x="7233314" y="81887"/>
                </a:cubicBezTo>
                <a:cubicBezTo>
                  <a:pt x="7224205" y="65490"/>
                  <a:pt x="7197177" y="71594"/>
                  <a:pt x="7178723" y="68239"/>
                </a:cubicBezTo>
                <a:cubicBezTo>
                  <a:pt x="7147074" y="62485"/>
                  <a:pt x="7114919" y="59879"/>
                  <a:pt x="7083189" y="54591"/>
                </a:cubicBezTo>
                <a:cubicBezTo>
                  <a:pt x="7060308" y="50777"/>
                  <a:pt x="7037696" y="45492"/>
                  <a:pt x="7014950" y="40943"/>
                </a:cubicBezTo>
                <a:cubicBezTo>
                  <a:pt x="7107637" y="22407"/>
                  <a:pt x="7146272" y="8276"/>
                  <a:pt x="7260609" y="40943"/>
                </a:cubicBezTo>
                <a:cubicBezTo>
                  <a:pt x="7287216" y="48545"/>
                  <a:pt x="7206018" y="50042"/>
                  <a:pt x="7178723" y="54591"/>
                </a:cubicBezTo>
                <a:cubicBezTo>
                  <a:pt x="7133230" y="50042"/>
                  <a:pt x="7087505" y="47409"/>
                  <a:pt x="7042245" y="40943"/>
                </a:cubicBezTo>
                <a:cubicBezTo>
                  <a:pt x="6999572" y="34847"/>
                  <a:pt x="6985604" y="24760"/>
                  <a:pt x="6946711" y="13648"/>
                </a:cubicBezTo>
                <a:cubicBezTo>
                  <a:pt x="6928676" y="8495"/>
                  <a:pt x="6910317" y="4549"/>
                  <a:pt x="6892120" y="0"/>
                </a:cubicBezTo>
                <a:cubicBezTo>
                  <a:pt x="6787487" y="4549"/>
                  <a:pt x="6682687" y="6186"/>
                  <a:pt x="6578221" y="13648"/>
                </a:cubicBezTo>
                <a:cubicBezTo>
                  <a:pt x="6555083" y="15301"/>
                  <a:pt x="6532487" y="21670"/>
                  <a:pt x="6509983" y="27296"/>
                </a:cubicBezTo>
                <a:cubicBezTo>
                  <a:pt x="6496026" y="30785"/>
                  <a:pt x="6483379" y="39796"/>
                  <a:pt x="6469039" y="40943"/>
                </a:cubicBezTo>
                <a:cubicBezTo>
                  <a:pt x="6369171" y="48932"/>
                  <a:pt x="6268872" y="50042"/>
                  <a:pt x="6168789" y="54591"/>
                </a:cubicBezTo>
                <a:cubicBezTo>
                  <a:pt x="6060137" y="127025"/>
                  <a:pt x="6119378" y="113821"/>
                  <a:pt x="5991368" y="95535"/>
                </a:cubicBezTo>
                <a:cubicBezTo>
                  <a:pt x="5973171" y="86436"/>
                  <a:pt x="5955477" y="76253"/>
                  <a:pt x="5936777" y="68239"/>
                </a:cubicBezTo>
                <a:cubicBezTo>
                  <a:pt x="5923554" y="62572"/>
                  <a:pt x="5908700" y="61025"/>
                  <a:pt x="5895833" y="54591"/>
                </a:cubicBezTo>
                <a:cubicBezTo>
                  <a:pt x="5881162" y="47256"/>
                  <a:pt x="5869966" y="33757"/>
                  <a:pt x="5854890" y="27296"/>
                </a:cubicBezTo>
                <a:cubicBezTo>
                  <a:pt x="5837650" y="19907"/>
                  <a:pt x="5818334" y="18801"/>
                  <a:pt x="5800299" y="13648"/>
                </a:cubicBezTo>
                <a:cubicBezTo>
                  <a:pt x="5786467" y="9696"/>
                  <a:pt x="5773004" y="4549"/>
                  <a:pt x="5759356" y="0"/>
                </a:cubicBezTo>
                <a:lnTo>
                  <a:pt x="5281684" y="13648"/>
                </a:lnTo>
                <a:cubicBezTo>
                  <a:pt x="5208810" y="16506"/>
                  <a:pt x="5134513" y="11475"/>
                  <a:pt x="5063320" y="27296"/>
                </a:cubicBezTo>
                <a:cubicBezTo>
                  <a:pt x="5047308" y="30854"/>
                  <a:pt x="5052370" y="66877"/>
                  <a:pt x="5036024" y="68239"/>
                </a:cubicBezTo>
                <a:cubicBezTo>
                  <a:pt x="4827432" y="85622"/>
                  <a:pt x="4617493" y="77338"/>
                  <a:pt x="4408227" y="81887"/>
                </a:cubicBezTo>
                <a:cubicBezTo>
                  <a:pt x="2883901" y="48012"/>
                  <a:pt x="4786785" y="81887"/>
                  <a:pt x="3070747" y="81887"/>
                </a:cubicBezTo>
                <a:cubicBezTo>
                  <a:pt x="2889348" y="81887"/>
                  <a:pt x="2846886" y="59723"/>
                  <a:pt x="2674962" y="54591"/>
                </a:cubicBezTo>
                <a:cubicBezTo>
                  <a:pt x="2429370" y="47260"/>
                  <a:pt x="2183643" y="45492"/>
                  <a:pt x="1937983" y="40943"/>
                </a:cubicBezTo>
                <a:lnTo>
                  <a:pt x="163774" y="54591"/>
                </a:lnTo>
                <a:cubicBezTo>
                  <a:pt x="135009" y="55226"/>
                  <a:pt x="81887" y="81887"/>
                  <a:pt x="81887" y="81887"/>
                </a:cubicBezTo>
                <a:lnTo>
                  <a:pt x="54592" y="163773"/>
                </a:lnTo>
                <a:cubicBezTo>
                  <a:pt x="50043" y="177421"/>
                  <a:pt x="44433" y="190760"/>
                  <a:pt x="40944" y="204717"/>
                </a:cubicBezTo>
                <a:cubicBezTo>
                  <a:pt x="36395" y="222914"/>
                  <a:pt x="32686" y="241342"/>
                  <a:pt x="27296" y="259308"/>
                </a:cubicBezTo>
                <a:cubicBezTo>
                  <a:pt x="19028" y="286866"/>
                  <a:pt x="0" y="341194"/>
                  <a:pt x="0" y="341194"/>
                </a:cubicBezTo>
                <a:lnTo>
                  <a:pt x="54592" y="423081"/>
                </a:lnTo>
                <a:cubicBezTo>
                  <a:pt x="63690" y="436729"/>
                  <a:pt x="76700" y="448463"/>
                  <a:pt x="81887" y="464024"/>
                </a:cubicBezTo>
                <a:lnTo>
                  <a:pt x="95535" y="504967"/>
                </a:lnTo>
                <a:cubicBezTo>
                  <a:pt x="90986" y="550460"/>
                  <a:pt x="88839" y="596257"/>
                  <a:pt x="81887" y="641445"/>
                </a:cubicBezTo>
                <a:cubicBezTo>
                  <a:pt x="79699" y="655664"/>
                  <a:pt x="68239" y="682388"/>
                  <a:pt x="68239" y="682388"/>
                </a:cubicBezTo>
              </a:path>
            </a:pathLst>
          </a:custGeom>
          <a:solidFill>
            <a:schemeClr val="tx1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cxnSp>
        <p:nvCxnSpPr>
          <p:cNvPr id="19" name="Straight Connector 18"/>
          <p:cNvCxnSpPr/>
          <p:nvPr/>
        </p:nvCxnSpPr>
        <p:spPr>
          <a:xfrm>
            <a:off x="971550" y="1557338"/>
            <a:ext cx="0" cy="467995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8172450" y="1557338"/>
            <a:ext cx="0" cy="467995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>
            <a:off x="971550" y="5445125"/>
            <a:ext cx="7200900" cy="792163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3" name="Freeform 22"/>
          <p:cNvSpPr/>
          <p:nvPr/>
        </p:nvSpPr>
        <p:spPr>
          <a:xfrm>
            <a:off x="3411538" y="3043238"/>
            <a:ext cx="2606675" cy="881062"/>
          </a:xfrm>
          <a:custGeom>
            <a:avLst/>
            <a:gdLst>
              <a:gd name="connsiteX0" fmla="*/ 0 w 2606723"/>
              <a:gd name="connsiteY0" fmla="*/ 0 h 880328"/>
              <a:gd name="connsiteX1" fmla="*/ 13648 w 2606723"/>
              <a:gd name="connsiteY1" fmla="*/ 40943 h 880328"/>
              <a:gd name="connsiteX2" fmla="*/ 109182 w 2606723"/>
              <a:gd name="connsiteY2" fmla="*/ 81886 h 880328"/>
              <a:gd name="connsiteX3" fmla="*/ 232012 w 2606723"/>
              <a:gd name="connsiteY3" fmla="*/ 163773 h 880328"/>
              <a:gd name="connsiteX4" fmla="*/ 272956 w 2606723"/>
              <a:gd name="connsiteY4" fmla="*/ 191068 h 880328"/>
              <a:gd name="connsiteX5" fmla="*/ 354842 w 2606723"/>
              <a:gd name="connsiteY5" fmla="*/ 259307 h 880328"/>
              <a:gd name="connsiteX6" fmla="*/ 395785 w 2606723"/>
              <a:gd name="connsiteY6" fmla="*/ 272955 h 880328"/>
              <a:gd name="connsiteX7" fmla="*/ 477672 w 2606723"/>
              <a:gd name="connsiteY7" fmla="*/ 327546 h 880328"/>
              <a:gd name="connsiteX8" fmla="*/ 518615 w 2606723"/>
              <a:gd name="connsiteY8" fmla="*/ 354842 h 880328"/>
              <a:gd name="connsiteX9" fmla="*/ 559559 w 2606723"/>
              <a:gd name="connsiteY9" fmla="*/ 395785 h 880328"/>
              <a:gd name="connsiteX10" fmla="*/ 668741 w 2606723"/>
              <a:gd name="connsiteY10" fmla="*/ 423080 h 880328"/>
              <a:gd name="connsiteX11" fmla="*/ 750627 w 2606723"/>
              <a:gd name="connsiteY11" fmla="*/ 450376 h 880328"/>
              <a:gd name="connsiteX12" fmla="*/ 791570 w 2606723"/>
              <a:gd name="connsiteY12" fmla="*/ 464024 h 880328"/>
              <a:gd name="connsiteX13" fmla="*/ 832514 w 2606723"/>
              <a:gd name="connsiteY13" fmla="*/ 491319 h 880328"/>
              <a:gd name="connsiteX14" fmla="*/ 996287 w 2606723"/>
              <a:gd name="connsiteY14" fmla="*/ 532262 h 880328"/>
              <a:gd name="connsiteX15" fmla="*/ 1050878 w 2606723"/>
              <a:gd name="connsiteY15" fmla="*/ 545910 h 880328"/>
              <a:gd name="connsiteX16" fmla="*/ 1173708 w 2606723"/>
              <a:gd name="connsiteY16" fmla="*/ 586853 h 880328"/>
              <a:gd name="connsiteX17" fmla="*/ 1269242 w 2606723"/>
              <a:gd name="connsiteY17" fmla="*/ 614149 h 880328"/>
              <a:gd name="connsiteX18" fmla="*/ 1419367 w 2606723"/>
              <a:gd name="connsiteY18" fmla="*/ 627797 h 880328"/>
              <a:gd name="connsiteX19" fmla="*/ 1719618 w 2606723"/>
              <a:gd name="connsiteY19" fmla="*/ 655092 h 880328"/>
              <a:gd name="connsiteX20" fmla="*/ 2606723 w 2606723"/>
              <a:gd name="connsiteY20" fmla="*/ 668740 h 880328"/>
              <a:gd name="connsiteX21" fmla="*/ 2565779 w 2606723"/>
              <a:gd name="connsiteY21" fmla="*/ 696036 h 880328"/>
              <a:gd name="connsiteX22" fmla="*/ 2483893 w 2606723"/>
              <a:gd name="connsiteY22" fmla="*/ 723331 h 880328"/>
              <a:gd name="connsiteX23" fmla="*/ 2402006 w 2606723"/>
              <a:gd name="connsiteY23" fmla="*/ 764274 h 880328"/>
              <a:gd name="connsiteX24" fmla="*/ 2347415 w 2606723"/>
              <a:gd name="connsiteY24" fmla="*/ 791570 h 880328"/>
              <a:gd name="connsiteX25" fmla="*/ 2292824 w 2606723"/>
              <a:gd name="connsiteY25" fmla="*/ 805218 h 880328"/>
              <a:gd name="connsiteX26" fmla="*/ 2251881 w 2606723"/>
              <a:gd name="connsiteY26" fmla="*/ 818865 h 880328"/>
              <a:gd name="connsiteX27" fmla="*/ 2088108 w 2606723"/>
              <a:gd name="connsiteY27" fmla="*/ 832513 h 880328"/>
              <a:gd name="connsiteX28" fmla="*/ 2006221 w 2606723"/>
              <a:gd name="connsiteY28" fmla="*/ 846161 h 880328"/>
              <a:gd name="connsiteX29" fmla="*/ 1815153 w 2606723"/>
              <a:gd name="connsiteY29" fmla="*/ 873456 h 880328"/>
              <a:gd name="connsiteX30" fmla="*/ 1146412 w 2606723"/>
              <a:gd name="connsiteY30" fmla="*/ 859809 h 880328"/>
              <a:gd name="connsiteX31" fmla="*/ 859809 w 2606723"/>
              <a:gd name="connsiteY31" fmla="*/ 818865 h 880328"/>
              <a:gd name="connsiteX32" fmla="*/ 723332 w 2606723"/>
              <a:gd name="connsiteY32" fmla="*/ 764274 h 880328"/>
              <a:gd name="connsiteX33" fmla="*/ 655093 w 2606723"/>
              <a:gd name="connsiteY33" fmla="*/ 736979 h 880328"/>
              <a:gd name="connsiteX34" fmla="*/ 614150 w 2606723"/>
              <a:gd name="connsiteY34" fmla="*/ 723331 h 880328"/>
              <a:gd name="connsiteX35" fmla="*/ 504967 w 2606723"/>
              <a:gd name="connsiteY35" fmla="*/ 668740 h 880328"/>
              <a:gd name="connsiteX36" fmla="*/ 464024 w 2606723"/>
              <a:gd name="connsiteY36" fmla="*/ 655092 h 880328"/>
              <a:gd name="connsiteX37" fmla="*/ 423081 w 2606723"/>
              <a:gd name="connsiteY37" fmla="*/ 627797 h 880328"/>
              <a:gd name="connsiteX38" fmla="*/ 382138 w 2606723"/>
              <a:gd name="connsiteY38" fmla="*/ 614149 h 880328"/>
              <a:gd name="connsiteX39" fmla="*/ 300251 w 2606723"/>
              <a:gd name="connsiteY39" fmla="*/ 559558 h 880328"/>
              <a:gd name="connsiteX40" fmla="*/ 245660 w 2606723"/>
              <a:gd name="connsiteY40" fmla="*/ 477671 h 880328"/>
              <a:gd name="connsiteX41" fmla="*/ 218364 w 2606723"/>
              <a:gd name="connsiteY41" fmla="*/ 436728 h 880328"/>
              <a:gd name="connsiteX42" fmla="*/ 177421 w 2606723"/>
              <a:gd name="connsiteY42" fmla="*/ 354842 h 880328"/>
              <a:gd name="connsiteX43" fmla="*/ 163773 w 2606723"/>
              <a:gd name="connsiteY43" fmla="*/ 313898 h 880328"/>
              <a:gd name="connsiteX44" fmla="*/ 136478 w 2606723"/>
              <a:gd name="connsiteY44" fmla="*/ 259307 h 880328"/>
              <a:gd name="connsiteX45" fmla="*/ 109182 w 2606723"/>
              <a:gd name="connsiteY45" fmla="*/ 177421 h 880328"/>
              <a:gd name="connsiteX46" fmla="*/ 81887 w 2606723"/>
              <a:gd name="connsiteY46" fmla="*/ 136477 h 880328"/>
              <a:gd name="connsiteX47" fmla="*/ 54591 w 2606723"/>
              <a:gd name="connsiteY47" fmla="*/ 81886 h 8803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606723" h="880328">
                <a:moveTo>
                  <a:pt x="0" y="0"/>
                </a:moveTo>
                <a:cubicBezTo>
                  <a:pt x="4549" y="13648"/>
                  <a:pt x="3476" y="30771"/>
                  <a:pt x="13648" y="40943"/>
                </a:cubicBezTo>
                <a:cubicBezTo>
                  <a:pt x="30515" y="57810"/>
                  <a:pt x="84711" y="73729"/>
                  <a:pt x="109182" y="81886"/>
                </a:cubicBezTo>
                <a:lnTo>
                  <a:pt x="232012" y="163773"/>
                </a:lnTo>
                <a:cubicBezTo>
                  <a:pt x="245660" y="172872"/>
                  <a:pt x="261358" y="179469"/>
                  <a:pt x="272956" y="191068"/>
                </a:cubicBezTo>
                <a:cubicBezTo>
                  <a:pt x="303141" y="221253"/>
                  <a:pt x="316839" y="240305"/>
                  <a:pt x="354842" y="259307"/>
                </a:cubicBezTo>
                <a:cubicBezTo>
                  <a:pt x="367709" y="265741"/>
                  <a:pt x="383209" y="265969"/>
                  <a:pt x="395785" y="272955"/>
                </a:cubicBezTo>
                <a:cubicBezTo>
                  <a:pt x="424462" y="288887"/>
                  <a:pt x="450376" y="309349"/>
                  <a:pt x="477672" y="327546"/>
                </a:cubicBezTo>
                <a:cubicBezTo>
                  <a:pt x="491320" y="336645"/>
                  <a:pt x="507016" y="343244"/>
                  <a:pt x="518615" y="354842"/>
                </a:cubicBezTo>
                <a:cubicBezTo>
                  <a:pt x="532263" y="368490"/>
                  <a:pt x="541988" y="387798"/>
                  <a:pt x="559559" y="395785"/>
                </a:cubicBezTo>
                <a:cubicBezTo>
                  <a:pt x="593711" y="411308"/>
                  <a:pt x="633152" y="411217"/>
                  <a:pt x="668741" y="423080"/>
                </a:cubicBezTo>
                <a:lnTo>
                  <a:pt x="750627" y="450376"/>
                </a:lnTo>
                <a:cubicBezTo>
                  <a:pt x="764275" y="454925"/>
                  <a:pt x="779600" y="456044"/>
                  <a:pt x="791570" y="464024"/>
                </a:cubicBezTo>
                <a:cubicBezTo>
                  <a:pt x="805218" y="473122"/>
                  <a:pt x="817099" y="485714"/>
                  <a:pt x="832514" y="491319"/>
                </a:cubicBezTo>
                <a:cubicBezTo>
                  <a:pt x="832539" y="491328"/>
                  <a:pt x="968979" y="525435"/>
                  <a:pt x="996287" y="532262"/>
                </a:cubicBezTo>
                <a:cubicBezTo>
                  <a:pt x="1014484" y="536811"/>
                  <a:pt x="1033084" y="539978"/>
                  <a:pt x="1050878" y="545910"/>
                </a:cubicBezTo>
                <a:lnTo>
                  <a:pt x="1173708" y="586853"/>
                </a:lnTo>
                <a:cubicBezTo>
                  <a:pt x="1201780" y="596210"/>
                  <a:pt x="1240677" y="610340"/>
                  <a:pt x="1269242" y="614149"/>
                </a:cubicBezTo>
                <a:cubicBezTo>
                  <a:pt x="1319049" y="620790"/>
                  <a:pt x="1369325" y="623248"/>
                  <a:pt x="1419367" y="627797"/>
                </a:cubicBezTo>
                <a:cubicBezTo>
                  <a:pt x="1538189" y="667404"/>
                  <a:pt x="1471426" y="649183"/>
                  <a:pt x="1719618" y="655092"/>
                </a:cubicBezTo>
                <a:lnTo>
                  <a:pt x="2606723" y="668740"/>
                </a:lnTo>
                <a:cubicBezTo>
                  <a:pt x="2593075" y="677839"/>
                  <a:pt x="2580768" y="689374"/>
                  <a:pt x="2565779" y="696036"/>
                </a:cubicBezTo>
                <a:cubicBezTo>
                  <a:pt x="2539487" y="707721"/>
                  <a:pt x="2507832" y="707371"/>
                  <a:pt x="2483893" y="723331"/>
                </a:cubicBezTo>
                <a:cubicBezTo>
                  <a:pt x="2405208" y="775789"/>
                  <a:pt x="2481115" y="730371"/>
                  <a:pt x="2402006" y="764274"/>
                </a:cubicBezTo>
                <a:cubicBezTo>
                  <a:pt x="2383306" y="772288"/>
                  <a:pt x="2366465" y="784426"/>
                  <a:pt x="2347415" y="791570"/>
                </a:cubicBezTo>
                <a:cubicBezTo>
                  <a:pt x="2329852" y="798156"/>
                  <a:pt x="2310859" y="800065"/>
                  <a:pt x="2292824" y="805218"/>
                </a:cubicBezTo>
                <a:cubicBezTo>
                  <a:pt x="2278992" y="809170"/>
                  <a:pt x="2266141" y="816964"/>
                  <a:pt x="2251881" y="818865"/>
                </a:cubicBezTo>
                <a:cubicBezTo>
                  <a:pt x="2197581" y="826105"/>
                  <a:pt x="2142553" y="826463"/>
                  <a:pt x="2088108" y="832513"/>
                </a:cubicBezTo>
                <a:cubicBezTo>
                  <a:pt x="2060605" y="835569"/>
                  <a:pt x="2033615" y="842248"/>
                  <a:pt x="2006221" y="846161"/>
                </a:cubicBezTo>
                <a:cubicBezTo>
                  <a:pt x="1767056" y="880328"/>
                  <a:pt x="2010569" y="840888"/>
                  <a:pt x="1815153" y="873456"/>
                </a:cubicBezTo>
                <a:lnTo>
                  <a:pt x="1146412" y="859809"/>
                </a:lnTo>
                <a:cubicBezTo>
                  <a:pt x="1065206" y="857189"/>
                  <a:pt x="942027" y="851753"/>
                  <a:pt x="859809" y="818865"/>
                </a:cubicBezTo>
                <a:lnTo>
                  <a:pt x="723332" y="764274"/>
                </a:lnTo>
                <a:cubicBezTo>
                  <a:pt x="700586" y="755176"/>
                  <a:pt x="678334" y="744726"/>
                  <a:pt x="655093" y="736979"/>
                </a:cubicBezTo>
                <a:cubicBezTo>
                  <a:pt x="641445" y="732430"/>
                  <a:pt x="627246" y="729284"/>
                  <a:pt x="614150" y="723331"/>
                </a:cubicBezTo>
                <a:cubicBezTo>
                  <a:pt x="577107" y="706493"/>
                  <a:pt x="543569" y="681608"/>
                  <a:pt x="504967" y="668740"/>
                </a:cubicBezTo>
                <a:cubicBezTo>
                  <a:pt x="491319" y="664191"/>
                  <a:pt x="476891" y="661526"/>
                  <a:pt x="464024" y="655092"/>
                </a:cubicBezTo>
                <a:cubicBezTo>
                  <a:pt x="449353" y="647757"/>
                  <a:pt x="437752" y="635132"/>
                  <a:pt x="423081" y="627797"/>
                </a:cubicBezTo>
                <a:cubicBezTo>
                  <a:pt x="410214" y="621363"/>
                  <a:pt x="394714" y="621135"/>
                  <a:pt x="382138" y="614149"/>
                </a:cubicBezTo>
                <a:cubicBezTo>
                  <a:pt x="353461" y="598217"/>
                  <a:pt x="300251" y="559558"/>
                  <a:pt x="300251" y="559558"/>
                </a:cubicBezTo>
                <a:lnTo>
                  <a:pt x="245660" y="477671"/>
                </a:lnTo>
                <a:lnTo>
                  <a:pt x="218364" y="436728"/>
                </a:lnTo>
                <a:cubicBezTo>
                  <a:pt x="184063" y="333821"/>
                  <a:pt x="230332" y="460663"/>
                  <a:pt x="177421" y="354842"/>
                </a:cubicBezTo>
                <a:cubicBezTo>
                  <a:pt x="170987" y="341975"/>
                  <a:pt x="169440" y="327121"/>
                  <a:pt x="163773" y="313898"/>
                </a:cubicBezTo>
                <a:cubicBezTo>
                  <a:pt x="155759" y="295198"/>
                  <a:pt x="144034" y="278197"/>
                  <a:pt x="136478" y="259307"/>
                </a:cubicBezTo>
                <a:cubicBezTo>
                  <a:pt x="125792" y="232593"/>
                  <a:pt x="125141" y="201361"/>
                  <a:pt x="109182" y="177421"/>
                </a:cubicBezTo>
                <a:cubicBezTo>
                  <a:pt x="100084" y="163773"/>
                  <a:pt x="89222" y="151148"/>
                  <a:pt x="81887" y="136477"/>
                </a:cubicBezTo>
                <a:cubicBezTo>
                  <a:pt x="50524" y="73750"/>
                  <a:pt x="85424" y="112719"/>
                  <a:pt x="54591" y="81886"/>
                </a:cubicBezTo>
              </a:path>
            </a:pathLst>
          </a:cu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4" name="Freeform 23"/>
          <p:cNvSpPr/>
          <p:nvPr/>
        </p:nvSpPr>
        <p:spPr>
          <a:xfrm>
            <a:off x="5360988" y="3606800"/>
            <a:ext cx="1341437" cy="187325"/>
          </a:xfrm>
          <a:custGeom>
            <a:avLst/>
            <a:gdLst>
              <a:gd name="connsiteX0" fmla="*/ 2275 w 1340487"/>
              <a:gd name="connsiteY0" fmla="*/ 118347 h 186586"/>
              <a:gd name="connsiteX1" fmla="*/ 56866 w 1340487"/>
              <a:gd name="connsiteY1" fmla="*/ 104699 h 186586"/>
              <a:gd name="connsiteX2" fmla="*/ 179696 w 1340487"/>
              <a:gd name="connsiteY2" fmla="*/ 63756 h 186586"/>
              <a:gd name="connsiteX3" fmla="*/ 261583 w 1340487"/>
              <a:gd name="connsiteY3" fmla="*/ 36460 h 186586"/>
              <a:gd name="connsiteX4" fmla="*/ 657368 w 1340487"/>
              <a:gd name="connsiteY4" fmla="*/ 22812 h 186586"/>
              <a:gd name="connsiteX5" fmla="*/ 725606 w 1340487"/>
              <a:gd name="connsiteY5" fmla="*/ 9165 h 186586"/>
              <a:gd name="connsiteX6" fmla="*/ 1094096 w 1340487"/>
              <a:gd name="connsiteY6" fmla="*/ 36460 h 186586"/>
              <a:gd name="connsiteX7" fmla="*/ 1175983 w 1340487"/>
              <a:gd name="connsiteY7" fmla="*/ 63756 h 186586"/>
              <a:gd name="connsiteX8" fmla="*/ 1216926 w 1340487"/>
              <a:gd name="connsiteY8" fmla="*/ 77404 h 186586"/>
              <a:gd name="connsiteX9" fmla="*/ 1339756 w 1340487"/>
              <a:gd name="connsiteY9" fmla="*/ 145642 h 186586"/>
              <a:gd name="connsiteX10" fmla="*/ 1326108 w 1340487"/>
              <a:gd name="connsiteY10" fmla="*/ 186586 h 186586"/>
              <a:gd name="connsiteX11" fmla="*/ 70514 w 1340487"/>
              <a:gd name="connsiteY11" fmla="*/ 159290 h 186586"/>
              <a:gd name="connsiteX12" fmla="*/ 2275 w 1340487"/>
              <a:gd name="connsiteY12" fmla="*/ 118347 h 186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340487" h="186586">
                <a:moveTo>
                  <a:pt x="2275" y="118347"/>
                </a:moveTo>
                <a:cubicBezTo>
                  <a:pt x="0" y="109248"/>
                  <a:pt x="38900" y="110089"/>
                  <a:pt x="56866" y="104699"/>
                </a:cubicBezTo>
                <a:cubicBezTo>
                  <a:pt x="56913" y="104685"/>
                  <a:pt x="159201" y="70588"/>
                  <a:pt x="179696" y="63756"/>
                </a:cubicBezTo>
                <a:cubicBezTo>
                  <a:pt x="179698" y="63755"/>
                  <a:pt x="261582" y="36460"/>
                  <a:pt x="261583" y="36460"/>
                </a:cubicBezTo>
                <a:lnTo>
                  <a:pt x="657368" y="22812"/>
                </a:lnTo>
                <a:cubicBezTo>
                  <a:pt x="680114" y="18263"/>
                  <a:pt x="702410" y="9165"/>
                  <a:pt x="725606" y="9165"/>
                </a:cubicBezTo>
                <a:cubicBezTo>
                  <a:pt x="864686" y="9165"/>
                  <a:pt x="972566" y="0"/>
                  <a:pt x="1094096" y="36460"/>
                </a:cubicBezTo>
                <a:cubicBezTo>
                  <a:pt x="1121655" y="44728"/>
                  <a:pt x="1148687" y="54657"/>
                  <a:pt x="1175983" y="63756"/>
                </a:cubicBezTo>
                <a:cubicBezTo>
                  <a:pt x="1189631" y="68305"/>
                  <a:pt x="1204956" y="69424"/>
                  <a:pt x="1216926" y="77404"/>
                </a:cubicBezTo>
                <a:cubicBezTo>
                  <a:pt x="1310782" y="139975"/>
                  <a:pt x="1267690" y="121622"/>
                  <a:pt x="1339756" y="145642"/>
                </a:cubicBezTo>
                <a:cubicBezTo>
                  <a:pt x="1335207" y="159290"/>
                  <a:pt x="1340487" y="186137"/>
                  <a:pt x="1326108" y="186586"/>
                </a:cubicBezTo>
                <a:lnTo>
                  <a:pt x="70514" y="159290"/>
                </a:lnTo>
                <a:cubicBezTo>
                  <a:pt x="19921" y="142425"/>
                  <a:pt x="4550" y="127446"/>
                  <a:pt x="2275" y="118347"/>
                </a:cubicBez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5" name="Freeform 24"/>
          <p:cNvSpPr/>
          <p:nvPr/>
        </p:nvSpPr>
        <p:spPr>
          <a:xfrm>
            <a:off x="7697788" y="3843338"/>
            <a:ext cx="436562" cy="169862"/>
          </a:xfrm>
          <a:custGeom>
            <a:avLst/>
            <a:gdLst>
              <a:gd name="connsiteX0" fmla="*/ 0 w 436729"/>
              <a:gd name="connsiteY0" fmla="*/ 73511 h 169046"/>
              <a:gd name="connsiteX1" fmla="*/ 40944 w 436729"/>
              <a:gd name="connsiteY1" fmla="*/ 87159 h 169046"/>
              <a:gd name="connsiteX2" fmla="*/ 136478 w 436729"/>
              <a:gd name="connsiteY2" fmla="*/ 73511 h 169046"/>
              <a:gd name="connsiteX3" fmla="*/ 232012 w 436729"/>
              <a:gd name="connsiteY3" fmla="*/ 46216 h 169046"/>
              <a:gd name="connsiteX4" fmla="*/ 436729 w 436729"/>
              <a:gd name="connsiteY4" fmla="*/ 114455 h 169046"/>
              <a:gd name="connsiteX5" fmla="*/ 423081 w 436729"/>
              <a:gd name="connsiteY5" fmla="*/ 169046 h 169046"/>
              <a:gd name="connsiteX6" fmla="*/ 232012 w 436729"/>
              <a:gd name="connsiteY6" fmla="*/ 155398 h 169046"/>
              <a:gd name="connsiteX7" fmla="*/ 150126 w 436729"/>
              <a:gd name="connsiteY7" fmla="*/ 128103 h 169046"/>
              <a:gd name="connsiteX8" fmla="*/ 109182 w 436729"/>
              <a:gd name="connsiteY8" fmla="*/ 114455 h 169046"/>
              <a:gd name="connsiteX9" fmla="*/ 54591 w 436729"/>
              <a:gd name="connsiteY9" fmla="*/ 87159 h 1690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36729" h="169046">
                <a:moveTo>
                  <a:pt x="0" y="73511"/>
                </a:moveTo>
                <a:cubicBezTo>
                  <a:pt x="13648" y="78060"/>
                  <a:pt x="26558" y="87159"/>
                  <a:pt x="40944" y="87159"/>
                </a:cubicBezTo>
                <a:cubicBezTo>
                  <a:pt x="73112" y="87159"/>
                  <a:pt x="104829" y="79265"/>
                  <a:pt x="136478" y="73511"/>
                </a:cubicBezTo>
                <a:cubicBezTo>
                  <a:pt x="174186" y="66655"/>
                  <a:pt x="196927" y="57911"/>
                  <a:pt x="232012" y="46216"/>
                </a:cubicBezTo>
                <a:cubicBezTo>
                  <a:pt x="342612" y="54116"/>
                  <a:pt x="436729" y="0"/>
                  <a:pt x="436729" y="114455"/>
                </a:cubicBezTo>
                <a:cubicBezTo>
                  <a:pt x="436729" y="133212"/>
                  <a:pt x="427630" y="150849"/>
                  <a:pt x="423081" y="169046"/>
                </a:cubicBezTo>
                <a:cubicBezTo>
                  <a:pt x="359391" y="164497"/>
                  <a:pt x="295158" y="164870"/>
                  <a:pt x="232012" y="155398"/>
                </a:cubicBezTo>
                <a:cubicBezTo>
                  <a:pt x="203559" y="151130"/>
                  <a:pt x="177421" y="137201"/>
                  <a:pt x="150126" y="128103"/>
                </a:cubicBezTo>
                <a:lnTo>
                  <a:pt x="109182" y="114455"/>
                </a:lnTo>
                <a:cubicBezTo>
                  <a:pt x="64454" y="84635"/>
                  <a:pt x="84642" y="87159"/>
                  <a:pt x="54591" y="87159"/>
                </a:cubicBezTo>
              </a:path>
            </a:pathLst>
          </a:cu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6" name="Freeform 25"/>
          <p:cNvSpPr/>
          <p:nvPr/>
        </p:nvSpPr>
        <p:spPr>
          <a:xfrm>
            <a:off x="981075" y="2484438"/>
            <a:ext cx="2362200" cy="546100"/>
          </a:xfrm>
          <a:custGeom>
            <a:avLst/>
            <a:gdLst>
              <a:gd name="connsiteX0" fmla="*/ 2275 w 2363337"/>
              <a:gd name="connsiteY0" fmla="*/ 95534 h 545910"/>
              <a:gd name="connsiteX1" fmla="*/ 43218 w 2363337"/>
              <a:gd name="connsiteY1" fmla="*/ 109182 h 545910"/>
              <a:gd name="connsiteX2" fmla="*/ 138752 w 2363337"/>
              <a:gd name="connsiteY2" fmla="*/ 54591 h 545910"/>
              <a:gd name="connsiteX3" fmla="*/ 247935 w 2363337"/>
              <a:gd name="connsiteY3" fmla="*/ 27295 h 545910"/>
              <a:gd name="connsiteX4" fmla="*/ 575481 w 2363337"/>
              <a:gd name="connsiteY4" fmla="*/ 13647 h 545910"/>
              <a:gd name="connsiteX5" fmla="*/ 848436 w 2363337"/>
              <a:gd name="connsiteY5" fmla="*/ 27295 h 545910"/>
              <a:gd name="connsiteX6" fmla="*/ 1094096 w 2363337"/>
              <a:gd name="connsiteY6" fmla="*/ 0 h 545910"/>
              <a:gd name="connsiteX7" fmla="*/ 1407994 w 2363337"/>
              <a:gd name="connsiteY7" fmla="*/ 13647 h 545910"/>
              <a:gd name="connsiteX8" fmla="*/ 1544472 w 2363337"/>
              <a:gd name="connsiteY8" fmla="*/ 54591 h 545910"/>
              <a:gd name="connsiteX9" fmla="*/ 1667302 w 2363337"/>
              <a:gd name="connsiteY9" fmla="*/ 95534 h 545910"/>
              <a:gd name="connsiteX10" fmla="*/ 1708245 w 2363337"/>
              <a:gd name="connsiteY10" fmla="*/ 109182 h 545910"/>
              <a:gd name="connsiteX11" fmla="*/ 1749188 w 2363337"/>
              <a:gd name="connsiteY11" fmla="*/ 122829 h 545910"/>
              <a:gd name="connsiteX12" fmla="*/ 1885666 w 2363337"/>
              <a:gd name="connsiteY12" fmla="*/ 204716 h 545910"/>
              <a:gd name="connsiteX13" fmla="*/ 1926609 w 2363337"/>
              <a:gd name="connsiteY13" fmla="*/ 232011 h 545910"/>
              <a:gd name="connsiteX14" fmla="*/ 2008496 w 2363337"/>
              <a:gd name="connsiteY14" fmla="*/ 259307 h 545910"/>
              <a:gd name="connsiteX15" fmla="*/ 2049439 w 2363337"/>
              <a:gd name="connsiteY15" fmla="*/ 272955 h 545910"/>
              <a:gd name="connsiteX16" fmla="*/ 2131326 w 2363337"/>
              <a:gd name="connsiteY16" fmla="*/ 354841 h 545910"/>
              <a:gd name="connsiteX17" fmla="*/ 2185917 w 2363337"/>
              <a:gd name="connsiteY17" fmla="*/ 395785 h 545910"/>
              <a:gd name="connsiteX18" fmla="*/ 2267803 w 2363337"/>
              <a:gd name="connsiteY18" fmla="*/ 423080 h 545910"/>
              <a:gd name="connsiteX19" fmla="*/ 2308746 w 2363337"/>
              <a:gd name="connsiteY19" fmla="*/ 464023 h 545910"/>
              <a:gd name="connsiteX20" fmla="*/ 2322394 w 2363337"/>
              <a:gd name="connsiteY20" fmla="*/ 504967 h 545910"/>
              <a:gd name="connsiteX21" fmla="*/ 2363337 w 2363337"/>
              <a:gd name="connsiteY21" fmla="*/ 518614 h 545910"/>
              <a:gd name="connsiteX22" fmla="*/ 2322394 w 2363337"/>
              <a:gd name="connsiteY22" fmla="*/ 545910 h 545910"/>
              <a:gd name="connsiteX23" fmla="*/ 2240508 w 2363337"/>
              <a:gd name="connsiteY23" fmla="*/ 518614 h 545910"/>
              <a:gd name="connsiteX24" fmla="*/ 2185917 w 2363337"/>
              <a:gd name="connsiteY24" fmla="*/ 504967 h 545910"/>
              <a:gd name="connsiteX25" fmla="*/ 2144973 w 2363337"/>
              <a:gd name="connsiteY25" fmla="*/ 491319 h 545910"/>
              <a:gd name="connsiteX26" fmla="*/ 2076735 w 2363337"/>
              <a:gd name="connsiteY26" fmla="*/ 477671 h 545910"/>
              <a:gd name="connsiteX27" fmla="*/ 2035791 w 2363337"/>
              <a:gd name="connsiteY27" fmla="*/ 464023 h 545910"/>
              <a:gd name="connsiteX28" fmla="*/ 1981200 w 2363337"/>
              <a:gd name="connsiteY28" fmla="*/ 450376 h 545910"/>
              <a:gd name="connsiteX29" fmla="*/ 1940257 w 2363337"/>
              <a:gd name="connsiteY29" fmla="*/ 436728 h 545910"/>
              <a:gd name="connsiteX30" fmla="*/ 1817427 w 2363337"/>
              <a:gd name="connsiteY30" fmla="*/ 409432 h 545910"/>
              <a:gd name="connsiteX31" fmla="*/ 1776484 w 2363337"/>
              <a:gd name="connsiteY31" fmla="*/ 395785 h 545910"/>
              <a:gd name="connsiteX32" fmla="*/ 1735540 w 2363337"/>
              <a:gd name="connsiteY32" fmla="*/ 368489 h 545910"/>
              <a:gd name="connsiteX33" fmla="*/ 1640006 w 2363337"/>
              <a:gd name="connsiteY33" fmla="*/ 341194 h 545910"/>
              <a:gd name="connsiteX34" fmla="*/ 1599063 w 2363337"/>
              <a:gd name="connsiteY34" fmla="*/ 327546 h 545910"/>
              <a:gd name="connsiteX35" fmla="*/ 1476233 w 2363337"/>
              <a:gd name="connsiteY35" fmla="*/ 300250 h 545910"/>
              <a:gd name="connsiteX36" fmla="*/ 1189630 w 2363337"/>
              <a:gd name="connsiteY36" fmla="*/ 272955 h 545910"/>
              <a:gd name="connsiteX37" fmla="*/ 1148687 w 2363337"/>
              <a:gd name="connsiteY37" fmla="*/ 259307 h 545910"/>
              <a:gd name="connsiteX38" fmla="*/ 984914 w 2363337"/>
              <a:gd name="connsiteY38" fmla="*/ 232011 h 545910"/>
              <a:gd name="connsiteX39" fmla="*/ 152400 w 2363337"/>
              <a:gd name="connsiteY39" fmla="*/ 218364 h 545910"/>
              <a:gd name="connsiteX40" fmla="*/ 70514 w 2363337"/>
              <a:gd name="connsiteY40" fmla="*/ 191068 h 545910"/>
              <a:gd name="connsiteX41" fmla="*/ 29570 w 2363337"/>
              <a:gd name="connsiteY41" fmla="*/ 177420 h 545910"/>
              <a:gd name="connsiteX42" fmla="*/ 2275 w 2363337"/>
              <a:gd name="connsiteY42" fmla="*/ 95534 h 545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2363337" h="545910">
                <a:moveTo>
                  <a:pt x="2275" y="95534"/>
                </a:moveTo>
                <a:cubicBezTo>
                  <a:pt x="4550" y="84161"/>
                  <a:pt x="28977" y="111217"/>
                  <a:pt x="43218" y="109182"/>
                </a:cubicBezTo>
                <a:cubicBezTo>
                  <a:pt x="98958" y="101219"/>
                  <a:pt x="91783" y="71671"/>
                  <a:pt x="138752" y="54591"/>
                </a:cubicBezTo>
                <a:cubicBezTo>
                  <a:pt x="174008" y="41771"/>
                  <a:pt x="210453" y="28857"/>
                  <a:pt x="247935" y="27295"/>
                </a:cubicBezTo>
                <a:lnTo>
                  <a:pt x="575481" y="13647"/>
                </a:lnTo>
                <a:cubicBezTo>
                  <a:pt x="666466" y="18196"/>
                  <a:pt x="757337" y="27295"/>
                  <a:pt x="848436" y="27295"/>
                </a:cubicBezTo>
                <a:cubicBezTo>
                  <a:pt x="944103" y="27295"/>
                  <a:pt x="1006508" y="14597"/>
                  <a:pt x="1094096" y="0"/>
                </a:cubicBezTo>
                <a:cubicBezTo>
                  <a:pt x="1198729" y="4549"/>
                  <a:pt x="1303549" y="5910"/>
                  <a:pt x="1407994" y="13647"/>
                </a:cubicBezTo>
                <a:cubicBezTo>
                  <a:pt x="1434513" y="15611"/>
                  <a:pt x="1530669" y="49990"/>
                  <a:pt x="1544472" y="54591"/>
                </a:cubicBezTo>
                <a:lnTo>
                  <a:pt x="1667302" y="95534"/>
                </a:lnTo>
                <a:lnTo>
                  <a:pt x="1708245" y="109182"/>
                </a:lnTo>
                <a:lnTo>
                  <a:pt x="1749188" y="122829"/>
                </a:lnTo>
                <a:cubicBezTo>
                  <a:pt x="1949501" y="256370"/>
                  <a:pt x="1738787" y="120785"/>
                  <a:pt x="1885666" y="204716"/>
                </a:cubicBezTo>
                <a:cubicBezTo>
                  <a:pt x="1899907" y="212854"/>
                  <a:pt x="1911620" y="225349"/>
                  <a:pt x="1926609" y="232011"/>
                </a:cubicBezTo>
                <a:cubicBezTo>
                  <a:pt x="1952901" y="243696"/>
                  <a:pt x="1981200" y="250208"/>
                  <a:pt x="2008496" y="259307"/>
                </a:cubicBezTo>
                <a:lnTo>
                  <a:pt x="2049439" y="272955"/>
                </a:lnTo>
                <a:cubicBezTo>
                  <a:pt x="2106613" y="349187"/>
                  <a:pt x="2066848" y="308786"/>
                  <a:pt x="2131326" y="354841"/>
                </a:cubicBezTo>
                <a:cubicBezTo>
                  <a:pt x="2149836" y="368062"/>
                  <a:pt x="2165572" y="385612"/>
                  <a:pt x="2185917" y="395785"/>
                </a:cubicBezTo>
                <a:cubicBezTo>
                  <a:pt x="2211651" y="408652"/>
                  <a:pt x="2267803" y="423080"/>
                  <a:pt x="2267803" y="423080"/>
                </a:cubicBezTo>
                <a:cubicBezTo>
                  <a:pt x="2281451" y="436728"/>
                  <a:pt x="2298040" y="447964"/>
                  <a:pt x="2308746" y="464023"/>
                </a:cubicBezTo>
                <a:cubicBezTo>
                  <a:pt x="2316726" y="475993"/>
                  <a:pt x="2312221" y="494794"/>
                  <a:pt x="2322394" y="504967"/>
                </a:cubicBezTo>
                <a:cubicBezTo>
                  <a:pt x="2332566" y="515139"/>
                  <a:pt x="2349689" y="514065"/>
                  <a:pt x="2363337" y="518614"/>
                </a:cubicBezTo>
                <a:cubicBezTo>
                  <a:pt x="2349689" y="527713"/>
                  <a:pt x="2338797" y="545910"/>
                  <a:pt x="2322394" y="545910"/>
                </a:cubicBezTo>
                <a:cubicBezTo>
                  <a:pt x="2293622" y="545910"/>
                  <a:pt x="2268421" y="525592"/>
                  <a:pt x="2240508" y="518614"/>
                </a:cubicBezTo>
                <a:cubicBezTo>
                  <a:pt x="2222311" y="514065"/>
                  <a:pt x="2203952" y="510120"/>
                  <a:pt x="2185917" y="504967"/>
                </a:cubicBezTo>
                <a:cubicBezTo>
                  <a:pt x="2172084" y="501015"/>
                  <a:pt x="2158930" y="494808"/>
                  <a:pt x="2144973" y="491319"/>
                </a:cubicBezTo>
                <a:cubicBezTo>
                  <a:pt x="2122469" y="485693"/>
                  <a:pt x="2099239" y="483297"/>
                  <a:pt x="2076735" y="477671"/>
                </a:cubicBezTo>
                <a:cubicBezTo>
                  <a:pt x="2062778" y="474182"/>
                  <a:pt x="2049624" y="467975"/>
                  <a:pt x="2035791" y="464023"/>
                </a:cubicBezTo>
                <a:cubicBezTo>
                  <a:pt x="2017756" y="458870"/>
                  <a:pt x="1999235" y="455529"/>
                  <a:pt x="1981200" y="450376"/>
                </a:cubicBezTo>
                <a:cubicBezTo>
                  <a:pt x="1967368" y="446424"/>
                  <a:pt x="1954089" y="440680"/>
                  <a:pt x="1940257" y="436728"/>
                </a:cubicBezTo>
                <a:cubicBezTo>
                  <a:pt x="1842210" y="408714"/>
                  <a:pt x="1929970" y="437567"/>
                  <a:pt x="1817427" y="409432"/>
                </a:cubicBezTo>
                <a:cubicBezTo>
                  <a:pt x="1803471" y="405943"/>
                  <a:pt x="1790132" y="400334"/>
                  <a:pt x="1776484" y="395785"/>
                </a:cubicBezTo>
                <a:cubicBezTo>
                  <a:pt x="1762836" y="386686"/>
                  <a:pt x="1750211" y="375825"/>
                  <a:pt x="1735540" y="368489"/>
                </a:cubicBezTo>
                <a:cubicBezTo>
                  <a:pt x="1713720" y="357579"/>
                  <a:pt x="1660419" y="347026"/>
                  <a:pt x="1640006" y="341194"/>
                </a:cubicBezTo>
                <a:cubicBezTo>
                  <a:pt x="1626174" y="337242"/>
                  <a:pt x="1612895" y="331498"/>
                  <a:pt x="1599063" y="327546"/>
                </a:cubicBezTo>
                <a:cubicBezTo>
                  <a:pt x="1569263" y="319031"/>
                  <a:pt x="1504375" y="304270"/>
                  <a:pt x="1476233" y="300250"/>
                </a:cubicBezTo>
                <a:cubicBezTo>
                  <a:pt x="1393522" y="288434"/>
                  <a:pt x="1268708" y="279545"/>
                  <a:pt x="1189630" y="272955"/>
                </a:cubicBezTo>
                <a:cubicBezTo>
                  <a:pt x="1175982" y="268406"/>
                  <a:pt x="1162519" y="263259"/>
                  <a:pt x="1148687" y="259307"/>
                </a:cubicBezTo>
                <a:cubicBezTo>
                  <a:pt x="1095501" y="244111"/>
                  <a:pt x="1040385" y="233619"/>
                  <a:pt x="984914" y="232011"/>
                </a:cubicBezTo>
                <a:cubicBezTo>
                  <a:pt x="707489" y="223970"/>
                  <a:pt x="429905" y="222913"/>
                  <a:pt x="152400" y="218364"/>
                </a:cubicBezTo>
                <a:lnTo>
                  <a:pt x="70514" y="191068"/>
                </a:lnTo>
                <a:lnTo>
                  <a:pt x="29570" y="177420"/>
                </a:lnTo>
                <a:cubicBezTo>
                  <a:pt x="13046" y="127846"/>
                  <a:pt x="0" y="106907"/>
                  <a:pt x="2275" y="95534"/>
                </a:cubicBez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7" name="Rectangle 26"/>
          <p:cNvSpPr/>
          <p:nvPr/>
        </p:nvSpPr>
        <p:spPr>
          <a:xfrm>
            <a:off x="971550" y="4797425"/>
            <a:ext cx="7200900" cy="6477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8" name="Freeform 27"/>
          <p:cNvSpPr/>
          <p:nvPr/>
        </p:nvSpPr>
        <p:spPr>
          <a:xfrm>
            <a:off x="971550" y="4284663"/>
            <a:ext cx="4992688" cy="506412"/>
          </a:xfrm>
          <a:custGeom>
            <a:avLst/>
            <a:gdLst>
              <a:gd name="connsiteX0" fmla="*/ 84161 w 5092890"/>
              <a:gd name="connsiteY0" fmla="*/ 259307 h 504967"/>
              <a:gd name="connsiteX1" fmla="*/ 616424 w 5092890"/>
              <a:gd name="connsiteY1" fmla="*/ 245660 h 504967"/>
              <a:gd name="connsiteX2" fmla="*/ 725606 w 5092890"/>
              <a:gd name="connsiteY2" fmla="*/ 232012 h 504967"/>
              <a:gd name="connsiteX3" fmla="*/ 875731 w 5092890"/>
              <a:gd name="connsiteY3" fmla="*/ 218364 h 504967"/>
              <a:gd name="connsiteX4" fmla="*/ 916675 w 5092890"/>
              <a:gd name="connsiteY4" fmla="*/ 204716 h 504967"/>
              <a:gd name="connsiteX5" fmla="*/ 1053152 w 5092890"/>
              <a:gd name="connsiteY5" fmla="*/ 163773 h 504967"/>
              <a:gd name="connsiteX6" fmla="*/ 1175982 w 5092890"/>
              <a:gd name="connsiteY6" fmla="*/ 122830 h 504967"/>
              <a:gd name="connsiteX7" fmla="*/ 1216925 w 5092890"/>
              <a:gd name="connsiteY7" fmla="*/ 95534 h 504967"/>
              <a:gd name="connsiteX8" fmla="*/ 1448937 w 5092890"/>
              <a:gd name="connsiteY8" fmla="*/ 68239 h 504967"/>
              <a:gd name="connsiteX9" fmla="*/ 1667302 w 5092890"/>
              <a:gd name="connsiteY9" fmla="*/ 40943 h 504967"/>
              <a:gd name="connsiteX10" fmla="*/ 1981200 w 5092890"/>
              <a:gd name="connsiteY10" fmla="*/ 27296 h 504967"/>
              <a:gd name="connsiteX11" fmla="*/ 2172269 w 5092890"/>
              <a:gd name="connsiteY11" fmla="*/ 13648 h 504967"/>
              <a:gd name="connsiteX12" fmla="*/ 2445224 w 5092890"/>
              <a:gd name="connsiteY12" fmla="*/ 0 h 504967"/>
              <a:gd name="connsiteX13" fmla="*/ 2827361 w 5092890"/>
              <a:gd name="connsiteY13" fmla="*/ 13648 h 504967"/>
              <a:gd name="connsiteX14" fmla="*/ 2977487 w 5092890"/>
              <a:gd name="connsiteY14" fmla="*/ 27296 h 504967"/>
              <a:gd name="connsiteX15" fmla="*/ 3455158 w 5092890"/>
              <a:gd name="connsiteY15" fmla="*/ 40943 h 504967"/>
              <a:gd name="connsiteX16" fmla="*/ 3577988 w 5092890"/>
              <a:gd name="connsiteY16" fmla="*/ 68239 h 504967"/>
              <a:gd name="connsiteX17" fmla="*/ 3618931 w 5092890"/>
              <a:gd name="connsiteY17" fmla="*/ 81887 h 504967"/>
              <a:gd name="connsiteX18" fmla="*/ 3796352 w 5092890"/>
              <a:gd name="connsiteY18" fmla="*/ 95534 h 504967"/>
              <a:gd name="connsiteX19" fmla="*/ 3850943 w 5092890"/>
              <a:gd name="connsiteY19" fmla="*/ 109182 h 504967"/>
              <a:gd name="connsiteX20" fmla="*/ 3891887 w 5092890"/>
              <a:gd name="connsiteY20" fmla="*/ 122830 h 504967"/>
              <a:gd name="connsiteX21" fmla="*/ 4001069 w 5092890"/>
              <a:gd name="connsiteY21" fmla="*/ 150125 h 504967"/>
              <a:gd name="connsiteX22" fmla="*/ 4055660 w 5092890"/>
              <a:gd name="connsiteY22" fmla="*/ 177421 h 504967"/>
              <a:gd name="connsiteX23" fmla="*/ 4205785 w 5092890"/>
              <a:gd name="connsiteY23" fmla="*/ 218364 h 504967"/>
              <a:gd name="connsiteX24" fmla="*/ 4274024 w 5092890"/>
              <a:gd name="connsiteY24" fmla="*/ 245660 h 504967"/>
              <a:gd name="connsiteX25" fmla="*/ 4342263 w 5092890"/>
              <a:gd name="connsiteY25" fmla="*/ 259307 h 504967"/>
              <a:gd name="connsiteX26" fmla="*/ 4396854 w 5092890"/>
              <a:gd name="connsiteY26" fmla="*/ 272955 h 504967"/>
              <a:gd name="connsiteX27" fmla="*/ 4465093 w 5092890"/>
              <a:gd name="connsiteY27" fmla="*/ 286603 h 504967"/>
              <a:gd name="connsiteX28" fmla="*/ 4546979 w 5092890"/>
              <a:gd name="connsiteY28" fmla="*/ 313899 h 504967"/>
              <a:gd name="connsiteX29" fmla="*/ 4710752 w 5092890"/>
              <a:gd name="connsiteY29" fmla="*/ 341194 h 504967"/>
              <a:gd name="connsiteX30" fmla="*/ 4833582 w 5092890"/>
              <a:gd name="connsiteY30" fmla="*/ 382137 h 504967"/>
              <a:gd name="connsiteX31" fmla="*/ 4915469 w 5092890"/>
              <a:gd name="connsiteY31" fmla="*/ 409433 h 504967"/>
              <a:gd name="connsiteX32" fmla="*/ 4970060 w 5092890"/>
              <a:gd name="connsiteY32" fmla="*/ 423081 h 504967"/>
              <a:gd name="connsiteX33" fmla="*/ 5011003 w 5092890"/>
              <a:gd name="connsiteY33" fmla="*/ 450376 h 504967"/>
              <a:gd name="connsiteX34" fmla="*/ 5092890 w 5092890"/>
              <a:gd name="connsiteY34" fmla="*/ 477672 h 504967"/>
              <a:gd name="connsiteX35" fmla="*/ 4997355 w 5092890"/>
              <a:gd name="connsiteY35" fmla="*/ 504967 h 504967"/>
              <a:gd name="connsiteX36" fmla="*/ 4942764 w 5092890"/>
              <a:gd name="connsiteY36" fmla="*/ 491319 h 504967"/>
              <a:gd name="connsiteX37" fmla="*/ 4792639 w 5092890"/>
              <a:gd name="connsiteY37" fmla="*/ 477672 h 504967"/>
              <a:gd name="connsiteX38" fmla="*/ 4683457 w 5092890"/>
              <a:gd name="connsiteY38" fmla="*/ 464024 h 504967"/>
              <a:gd name="connsiteX39" fmla="*/ 4574275 w 5092890"/>
              <a:gd name="connsiteY39" fmla="*/ 436728 h 504967"/>
              <a:gd name="connsiteX40" fmla="*/ 4424149 w 5092890"/>
              <a:gd name="connsiteY40" fmla="*/ 423081 h 504967"/>
              <a:gd name="connsiteX41" fmla="*/ 3577988 w 5092890"/>
              <a:gd name="connsiteY41" fmla="*/ 395785 h 504967"/>
              <a:gd name="connsiteX42" fmla="*/ 2581702 w 5092890"/>
              <a:gd name="connsiteY42" fmla="*/ 382137 h 504967"/>
              <a:gd name="connsiteX43" fmla="*/ 2486167 w 5092890"/>
              <a:gd name="connsiteY43" fmla="*/ 368490 h 504967"/>
              <a:gd name="connsiteX44" fmla="*/ 1517176 w 5092890"/>
              <a:gd name="connsiteY44" fmla="*/ 368490 h 504967"/>
              <a:gd name="connsiteX45" fmla="*/ 1435290 w 5092890"/>
              <a:gd name="connsiteY45" fmla="*/ 382137 h 504967"/>
              <a:gd name="connsiteX46" fmla="*/ 1394346 w 5092890"/>
              <a:gd name="connsiteY46" fmla="*/ 395785 h 504967"/>
              <a:gd name="connsiteX47" fmla="*/ 998561 w 5092890"/>
              <a:gd name="connsiteY47" fmla="*/ 382137 h 504967"/>
              <a:gd name="connsiteX48" fmla="*/ 862084 w 5092890"/>
              <a:gd name="connsiteY48" fmla="*/ 354842 h 504967"/>
              <a:gd name="connsiteX49" fmla="*/ 807493 w 5092890"/>
              <a:gd name="connsiteY49" fmla="*/ 341194 h 504967"/>
              <a:gd name="connsiteX50" fmla="*/ 370764 w 5092890"/>
              <a:gd name="connsiteY50" fmla="*/ 354842 h 504967"/>
              <a:gd name="connsiteX51" fmla="*/ 288878 w 5092890"/>
              <a:gd name="connsiteY51" fmla="*/ 368490 h 504967"/>
              <a:gd name="connsiteX52" fmla="*/ 206991 w 5092890"/>
              <a:gd name="connsiteY52" fmla="*/ 341194 h 504967"/>
              <a:gd name="connsiteX53" fmla="*/ 111457 w 5092890"/>
              <a:gd name="connsiteY53" fmla="*/ 327546 h 504967"/>
              <a:gd name="connsiteX54" fmla="*/ 84161 w 5092890"/>
              <a:gd name="connsiteY54" fmla="*/ 259307 h 504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5092890" h="504967">
                <a:moveTo>
                  <a:pt x="84161" y="259307"/>
                </a:moveTo>
                <a:cubicBezTo>
                  <a:pt x="168322" y="245659"/>
                  <a:pt x="439105" y="253205"/>
                  <a:pt x="616424" y="245660"/>
                </a:cubicBezTo>
                <a:cubicBezTo>
                  <a:pt x="653068" y="244101"/>
                  <a:pt x="689130" y="235852"/>
                  <a:pt x="725606" y="232012"/>
                </a:cubicBezTo>
                <a:cubicBezTo>
                  <a:pt x="775578" y="226752"/>
                  <a:pt x="825689" y="222913"/>
                  <a:pt x="875731" y="218364"/>
                </a:cubicBezTo>
                <a:cubicBezTo>
                  <a:pt x="889379" y="213815"/>
                  <a:pt x="902842" y="208668"/>
                  <a:pt x="916675" y="204716"/>
                </a:cubicBezTo>
                <a:cubicBezTo>
                  <a:pt x="962394" y="191654"/>
                  <a:pt x="1009897" y="185400"/>
                  <a:pt x="1053152" y="163773"/>
                </a:cubicBezTo>
                <a:cubicBezTo>
                  <a:pt x="1128491" y="126104"/>
                  <a:pt x="1087793" y="140468"/>
                  <a:pt x="1175982" y="122830"/>
                </a:cubicBezTo>
                <a:cubicBezTo>
                  <a:pt x="1189630" y="113731"/>
                  <a:pt x="1201567" y="101293"/>
                  <a:pt x="1216925" y="95534"/>
                </a:cubicBezTo>
                <a:cubicBezTo>
                  <a:pt x="1266232" y="77044"/>
                  <a:pt x="1433610" y="69881"/>
                  <a:pt x="1448937" y="68239"/>
                </a:cubicBezTo>
                <a:cubicBezTo>
                  <a:pt x="1521874" y="60424"/>
                  <a:pt x="1594163" y="46569"/>
                  <a:pt x="1667302" y="40943"/>
                </a:cubicBezTo>
                <a:cubicBezTo>
                  <a:pt x="1771725" y="32911"/>
                  <a:pt x="1876621" y="32949"/>
                  <a:pt x="1981200" y="27296"/>
                </a:cubicBezTo>
                <a:cubicBezTo>
                  <a:pt x="2044959" y="23850"/>
                  <a:pt x="2108527" y="17398"/>
                  <a:pt x="2172269" y="13648"/>
                </a:cubicBezTo>
                <a:lnTo>
                  <a:pt x="2445224" y="0"/>
                </a:lnTo>
                <a:lnTo>
                  <a:pt x="2827361" y="13648"/>
                </a:lnTo>
                <a:cubicBezTo>
                  <a:pt x="2877543" y="16222"/>
                  <a:pt x="2927286" y="25113"/>
                  <a:pt x="2977487" y="27296"/>
                </a:cubicBezTo>
                <a:cubicBezTo>
                  <a:pt x="3136625" y="34215"/>
                  <a:pt x="3295934" y="36394"/>
                  <a:pt x="3455158" y="40943"/>
                </a:cubicBezTo>
                <a:cubicBezTo>
                  <a:pt x="3547330" y="71667"/>
                  <a:pt x="3433870" y="36212"/>
                  <a:pt x="3577988" y="68239"/>
                </a:cubicBezTo>
                <a:cubicBezTo>
                  <a:pt x="3592031" y="71360"/>
                  <a:pt x="3604656" y="80103"/>
                  <a:pt x="3618931" y="81887"/>
                </a:cubicBezTo>
                <a:cubicBezTo>
                  <a:pt x="3677788" y="89244"/>
                  <a:pt x="3737212" y="90985"/>
                  <a:pt x="3796352" y="95534"/>
                </a:cubicBezTo>
                <a:cubicBezTo>
                  <a:pt x="3814549" y="100083"/>
                  <a:pt x="3832908" y="104029"/>
                  <a:pt x="3850943" y="109182"/>
                </a:cubicBezTo>
                <a:cubicBezTo>
                  <a:pt x="3864776" y="113134"/>
                  <a:pt x="3878008" y="119045"/>
                  <a:pt x="3891887" y="122830"/>
                </a:cubicBezTo>
                <a:cubicBezTo>
                  <a:pt x="3928079" y="132700"/>
                  <a:pt x="4001069" y="150125"/>
                  <a:pt x="4001069" y="150125"/>
                </a:cubicBezTo>
                <a:cubicBezTo>
                  <a:pt x="4019266" y="159224"/>
                  <a:pt x="4036359" y="170987"/>
                  <a:pt x="4055660" y="177421"/>
                </a:cubicBezTo>
                <a:cubicBezTo>
                  <a:pt x="4261245" y="245950"/>
                  <a:pt x="3966532" y="122661"/>
                  <a:pt x="4205785" y="218364"/>
                </a:cubicBezTo>
                <a:cubicBezTo>
                  <a:pt x="4228531" y="227463"/>
                  <a:pt x="4250559" y="238620"/>
                  <a:pt x="4274024" y="245660"/>
                </a:cubicBezTo>
                <a:cubicBezTo>
                  <a:pt x="4296242" y="252325"/>
                  <a:pt x="4319619" y="254275"/>
                  <a:pt x="4342263" y="259307"/>
                </a:cubicBezTo>
                <a:cubicBezTo>
                  <a:pt x="4360573" y="263376"/>
                  <a:pt x="4378544" y="268886"/>
                  <a:pt x="4396854" y="272955"/>
                </a:cubicBezTo>
                <a:cubicBezTo>
                  <a:pt x="4419498" y="277987"/>
                  <a:pt x="4442714" y="280499"/>
                  <a:pt x="4465093" y="286603"/>
                </a:cubicBezTo>
                <a:cubicBezTo>
                  <a:pt x="4492851" y="294174"/>
                  <a:pt x="4518766" y="308257"/>
                  <a:pt x="4546979" y="313899"/>
                </a:cubicBezTo>
                <a:cubicBezTo>
                  <a:pt x="4646761" y="333854"/>
                  <a:pt x="4592254" y="324265"/>
                  <a:pt x="4710752" y="341194"/>
                </a:cubicBezTo>
                <a:lnTo>
                  <a:pt x="4833582" y="382137"/>
                </a:lnTo>
                <a:lnTo>
                  <a:pt x="4915469" y="409433"/>
                </a:lnTo>
                <a:lnTo>
                  <a:pt x="4970060" y="423081"/>
                </a:lnTo>
                <a:cubicBezTo>
                  <a:pt x="4983708" y="432179"/>
                  <a:pt x="4996014" y="443714"/>
                  <a:pt x="5011003" y="450376"/>
                </a:cubicBezTo>
                <a:cubicBezTo>
                  <a:pt x="5037295" y="462061"/>
                  <a:pt x="5092890" y="477672"/>
                  <a:pt x="5092890" y="477672"/>
                </a:cubicBezTo>
                <a:cubicBezTo>
                  <a:pt x="5073586" y="484106"/>
                  <a:pt x="5014487" y="504967"/>
                  <a:pt x="4997355" y="504967"/>
                </a:cubicBezTo>
                <a:cubicBezTo>
                  <a:pt x="4978598" y="504967"/>
                  <a:pt x="4961357" y="493798"/>
                  <a:pt x="4942764" y="491319"/>
                </a:cubicBezTo>
                <a:cubicBezTo>
                  <a:pt x="4892957" y="484678"/>
                  <a:pt x="4842611" y="482932"/>
                  <a:pt x="4792639" y="477672"/>
                </a:cubicBezTo>
                <a:cubicBezTo>
                  <a:pt x="4756163" y="473833"/>
                  <a:pt x="4719506" y="470783"/>
                  <a:pt x="4683457" y="464024"/>
                </a:cubicBezTo>
                <a:cubicBezTo>
                  <a:pt x="4646585" y="457110"/>
                  <a:pt x="4611635" y="440124"/>
                  <a:pt x="4574275" y="436728"/>
                </a:cubicBezTo>
                <a:cubicBezTo>
                  <a:pt x="4524233" y="432179"/>
                  <a:pt x="4474278" y="426538"/>
                  <a:pt x="4424149" y="423081"/>
                </a:cubicBezTo>
                <a:cubicBezTo>
                  <a:pt x="4124113" y="402389"/>
                  <a:pt x="3905186" y="401378"/>
                  <a:pt x="3577988" y="395785"/>
                </a:cubicBezTo>
                <a:lnTo>
                  <a:pt x="2581702" y="382137"/>
                </a:lnTo>
                <a:cubicBezTo>
                  <a:pt x="2549857" y="377588"/>
                  <a:pt x="2518306" y="369858"/>
                  <a:pt x="2486167" y="368490"/>
                </a:cubicBezTo>
                <a:cubicBezTo>
                  <a:pt x="1960375" y="346116"/>
                  <a:pt x="1997253" y="353003"/>
                  <a:pt x="1517176" y="368490"/>
                </a:cubicBezTo>
                <a:cubicBezTo>
                  <a:pt x="1489881" y="373039"/>
                  <a:pt x="1462303" y="376134"/>
                  <a:pt x="1435290" y="382137"/>
                </a:cubicBezTo>
                <a:cubicBezTo>
                  <a:pt x="1421246" y="385258"/>
                  <a:pt x="1408732" y="395785"/>
                  <a:pt x="1394346" y="395785"/>
                </a:cubicBezTo>
                <a:cubicBezTo>
                  <a:pt x="1262339" y="395785"/>
                  <a:pt x="1130489" y="386686"/>
                  <a:pt x="998561" y="382137"/>
                </a:cubicBezTo>
                <a:cubicBezTo>
                  <a:pt x="914475" y="354110"/>
                  <a:pt x="1000091" y="379935"/>
                  <a:pt x="862084" y="354842"/>
                </a:cubicBezTo>
                <a:cubicBezTo>
                  <a:pt x="843630" y="351487"/>
                  <a:pt x="825690" y="345743"/>
                  <a:pt x="807493" y="341194"/>
                </a:cubicBezTo>
                <a:cubicBezTo>
                  <a:pt x="661917" y="345743"/>
                  <a:pt x="516210" y="347187"/>
                  <a:pt x="370764" y="354842"/>
                </a:cubicBezTo>
                <a:cubicBezTo>
                  <a:pt x="343130" y="356296"/>
                  <a:pt x="316454" y="370788"/>
                  <a:pt x="288878" y="368490"/>
                </a:cubicBezTo>
                <a:cubicBezTo>
                  <a:pt x="260205" y="366101"/>
                  <a:pt x="235474" y="345263"/>
                  <a:pt x="206991" y="341194"/>
                </a:cubicBezTo>
                <a:lnTo>
                  <a:pt x="111457" y="327546"/>
                </a:lnTo>
                <a:cubicBezTo>
                  <a:pt x="126544" y="282287"/>
                  <a:pt x="0" y="272955"/>
                  <a:pt x="84161" y="259307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4598" name="TextBox 28"/>
          <p:cNvSpPr txBox="1">
            <a:spLocks noChangeArrowheads="1"/>
          </p:cNvSpPr>
          <p:nvPr/>
        </p:nvSpPr>
        <p:spPr bwMode="auto">
          <a:xfrm>
            <a:off x="5219700" y="3284538"/>
            <a:ext cx="18002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/>
              <a:t>Upper layers</a:t>
            </a:r>
          </a:p>
        </p:txBody>
      </p:sp>
      <p:sp>
        <p:nvSpPr>
          <p:cNvPr id="24599" name="TextBox 29"/>
          <p:cNvSpPr txBox="1">
            <a:spLocks noChangeArrowheads="1"/>
          </p:cNvSpPr>
          <p:nvPr/>
        </p:nvSpPr>
        <p:spPr bwMode="auto">
          <a:xfrm>
            <a:off x="4284663" y="3716338"/>
            <a:ext cx="15827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/>
              <a:t>Shale </a:t>
            </a:r>
          </a:p>
        </p:txBody>
      </p:sp>
      <p:sp>
        <p:nvSpPr>
          <p:cNvPr id="24600" name="TextBox 30"/>
          <p:cNvSpPr txBox="1">
            <a:spLocks noChangeArrowheads="1"/>
          </p:cNvSpPr>
          <p:nvPr/>
        </p:nvSpPr>
        <p:spPr bwMode="auto">
          <a:xfrm>
            <a:off x="1476375" y="3573463"/>
            <a:ext cx="1223963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/>
              <a:t>Rock </a:t>
            </a:r>
          </a:p>
        </p:txBody>
      </p:sp>
      <p:sp>
        <p:nvSpPr>
          <p:cNvPr id="24601" name="TextBox 31"/>
          <p:cNvSpPr txBox="1">
            <a:spLocks noChangeArrowheads="1"/>
          </p:cNvSpPr>
          <p:nvPr/>
        </p:nvSpPr>
        <p:spPr bwMode="auto">
          <a:xfrm>
            <a:off x="2411413" y="4437063"/>
            <a:ext cx="22320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/>
              <a:t>Natural gas</a:t>
            </a:r>
          </a:p>
        </p:txBody>
      </p:sp>
      <p:sp>
        <p:nvSpPr>
          <p:cNvPr id="24602" name="TextBox 32"/>
          <p:cNvSpPr txBox="1">
            <a:spLocks noChangeArrowheads="1"/>
          </p:cNvSpPr>
          <p:nvPr/>
        </p:nvSpPr>
        <p:spPr bwMode="auto">
          <a:xfrm>
            <a:off x="3635375" y="5013325"/>
            <a:ext cx="1800225" cy="369888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/>
              <a:t>Crude oil</a:t>
            </a:r>
          </a:p>
        </p:txBody>
      </p:sp>
      <p:sp>
        <p:nvSpPr>
          <p:cNvPr id="24603" name="TextBox 33"/>
          <p:cNvSpPr txBox="1">
            <a:spLocks noChangeArrowheads="1"/>
          </p:cNvSpPr>
          <p:nvPr/>
        </p:nvSpPr>
        <p:spPr bwMode="auto">
          <a:xfrm>
            <a:off x="4067175" y="5589588"/>
            <a:ext cx="1225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/>
              <a:t>Rock </a:t>
            </a:r>
          </a:p>
        </p:txBody>
      </p:sp>
      <p:sp>
        <p:nvSpPr>
          <p:cNvPr id="24604" name="TextBox 34"/>
          <p:cNvSpPr txBox="1">
            <a:spLocks noChangeArrowheads="1"/>
          </p:cNvSpPr>
          <p:nvPr/>
        </p:nvSpPr>
        <p:spPr bwMode="auto">
          <a:xfrm>
            <a:off x="3851275" y="1700213"/>
            <a:ext cx="4033838" cy="92392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>
                <a:solidFill>
                  <a:srgbClr val="FF0000"/>
                </a:solidFill>
                <a:latin typeface="Comic Sans MS" pitchFamily="66" charset="0"/>
              </a:rPr>
              <a:t>Crude oil is a dark </a:t>
            </a:r>
            <a:r>
              <a:rPr lang="en-GB" u="sng">
                <a:solidFill>
                  <a:srgbClr val="FF0000"/>
                </a:solidFill>
                <a:latin typeface="Comic Sans MS" pitchFamily="66" charset="0"/>
              </a:rPr>
              <a:t>viscous</a:t>
            </a:r>
            <a:r>
              <a:rPr lang="en-GB">
                <a:solidFill>
                  <a:srgbClr val="FF0000"/>
                </a:solidFill>
                <a:latin typeface="Comic Sans MS" pitchFamily="66" charset="0"/>
              </a:rPr>
              <a:t> liquid mixture of many different </a:t>
            </a:r>
            <a:r>
              <a:rPr lang="en-GB" u="sng">
                <a:solidFill>
                  <a:srgbClr val="FF0000"/>
                </a:solidFill>
                <a:latin typeface="Comic Sans MS" pitchFamily="66" charset="0"/>
              </a:rPr>
              <a:t>hydrocarbons</a:t>
            </a:r>
            <a:r>
              <a:rPr lang="en-GB">
                <a:solidFill>
                  <a:srgbClr val="FF0000"/>
                </a:solidFill>
                <a:latin typeface="Comic Sans MS" pitchFamily="66" charset="0"/>
              </a:rPr>
              <a:t>.</a:t>
            </a:r>
          </a:p>
        </p:txBody>
      </p:sp>
      <p:pic>
        <p:nvPicPr>
          <p:cNvPr id="24605" name="Picture 35" descr="Fotolia_2204090_XS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1550" y="2638425"/>
            <a:ext cx="4032250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606" name="TextBox 36"/>
          <p:cNvSpPr txBox="1">
            <a:spLocks noChangeArrowheads="1"/>
          </p:cNvSpPr>
          <p:nvPr/>
        </p:nvSpPr>
        <p:spPr bwMode="auto">
          <a:xfrm>
            <a:off x="2124075" y="4149725"/>
            <a:ext cx="2303463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2400">
                <a:solidFill>
                  <a:srgbClr val="FF0000"/>
                </a:solidFill>
                <a:latin typeface="Comic Sans MS" pitchFamily="66" charset="0"/>
              </a:rPr>
              <a:t>Viscous = does not flow easily.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2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50825" y="260350"/>
            <a:ext cx="8713788" cy="6337300"/>
          </a:xfrm>
          <a:prstGeom prst="rect">
            <a:avLst/>
          </a:prstGeom>
          <a:solidFill>
            <a:srgbClr val="FFFF8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25604" name="TextBox 4"/>
          <p:cNvSpPr txBox="1">
            <a:spLocks noChangeArrowheads="1"/>
          </p:cNvSpPr>
          <p:nvPr/>
        </p:nvSpPr>
        <p:spPr bwMode="auto">
          <a:xfrm>
            <a:off x="971550" y="549275"/>
            <a:ext cx="7129463" cy="768350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4400">
                <a:solidFill>
                  <a:srgbClr val="FF0000"/>
                </a:solidFill>
                <a:latin typeface="Comic Sans MS" pitchFamily="66" charset="0"/>
              </a:rPr>
              <a:t>Organic Chemistry</a:t>
            </a:r>
          </a:p>
        </p:txBody>
      </p:sp>
      <p:sp>
        <p:nvSpPr>
          <p:cNvPr id="9" name="Rectangle 8"/>
          <p:cNvSpPr/>
          <p:nvPr/>
        </p:nvSpPr>
        <p:spPr>
          <a:xfrm>
            <a:off x="971550" y="1557338"/>
            <a:ext cx="7200900" cy="4679950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971550" y="1557338"/>
            <a:ext cx="7200900" cy="136683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1" name="Rectangle 10"/>
          <p:cNvSpPr/>
          <p:nvPr/>
        </p:nvSpPr>
        <p:spPr>
          <a:xfrm>
            <a:off x="971550" y="2924175"/>
            <a:ext cx="7200900" cy="1225550"/>
          </a:xfrm>
          <a:prstGeom prst="rect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2" name="Freeform 11"/>
          <p:cNvSpPr/>
          <p:nvPr/>
        </p:nvSpPr>
        <p:spPr>
          <a:xfrm>
            <a:off x="893763" y="1924050"/>
            <a:ext cx="7273925" cy="2020888"/>
          </a:xfrm>
          <a:custGeom>
            <a:avLst/>
            <a:gdLst>
              <a:gd name="connsiteX0" fmla="*/ 74645 w 7272862"/>
              <a:gd name="connsiteY0" fmla="*/ 327547 h 2019869"/>
              <a:gd name="connsiteX1" fmla="*/ 252066 w 7272862"/>
              <a:gd name="connsiteY1" fmla="*/ 300251 h 2019869"/>
              <a:gd name="connsiteX2" fmla="*/ 402191 w 7272862"/>
              <a:gd name="connsiteY2" fmla="*/ 232012 h 2019869"/>
              <a:gd name="connsiteX3" fmla="*/ 443135 w 7272862"/>
              <a:gd name="connsiteY3" fmla="*/ 218365 h 2019869"/>
              <a:gd name="connsiteX4" fmla="*/ 525021 w 7272862"/>
              <a:gd name="connsiteY4" fmla="*/ 177421 h 2019869"/>
              <a:gd name="connsiteX5" fmla="*/ 606908 w 7272862"/>
              <a:gd name="connsiteY5" fmla="*/ 122830 h 2019869"/>
              <a:gd name="connsiteX6" fmla="*/ 661499 w 7272862"/>
              <a:gd name="connsiteY6" fmla="*/ 109182 h 2019869"/>
              <a:gd name="connsiteX7" fmla="*/ 743385 w 7272862"/>
              <a:gd name="connsiteY7" fmla="*/ 81887 h 2019869"/>
              <a:gd name="connsiteX8" fmla="*/ 784329 w 7272862"/>
              <a:gd name="connsiteY8" fmla="*/ 68239 h 2019869"/>
              <a:gd name="connsiteX9" fmla="*/ 838920 w 7272862"/>
              <a:gd name="connsiteY9" fmla="*/ 54591 h 2019869"/>
              <a:gd name="connsiteX10" fmla="*/ 975397 w 7272862"/>
              <a:gd name="connsiteY10" fmla="*/ 27296 h 2019869"/>
              <a:gd name="connsiteX11" fmla="*/ 1166466 w 7272862"/>
              <a:gd name="connsiteY11" fmla="*/ 0 h 2019869"/>
              <a:gd name="connsiteX12" fmla="*/ 1644138 w 7272862"/>
              <a:gd name="connsiteY12" fmla="*/ 13648 h 2019869"/>
              <a:gd name="connsiteX13" fmla="*/ 1766967 w 7272862"/>
              <a:gd name="connsiteY13" fmla="*/ 68239 h 2019869"/>
              <a:gd name="connsiteX14" fmla="*/ 1958036 w 7272862"/>
              <a:gd name="connsiteY14" fmla="*/ 122830 h 2019869"/>
              <a:gd name="connsiteX15" fmla="*/ 2053570 w 7272862"/>
              <a:gd name="connsiteY15" fmla="*/ 163773 h 2019869"/>
              <a:gd name="connsiteX16" fmla="*/ 2094514 w 7272862"/>
              <a:gd name="connsiteY16" fmla="*/ 191069 h 2019869"/>
              <a:gd name="connsiteX17" fmla="*/ 2149105 w 7272862"/>
              <a:gd name="connsiteY17" fmla="*/ 245660 h 2019869"/>
              <a:gd name="connsiteX18" fmla="*/ 2203696 w 7272862"/>
              <a:gd name="connsiteY18" fmla="*/ 272956 h 2019869"/>
              <a:gd name="connsiteX19" fmla="*/ 2285582 w 7272862"/>
              <a:gd name="connsiteY19" fmla="*/ 327547 h 2019869"/>
              <a:gd name="connsiteX20" fmla="*/ 2326526 w 7272862"/>
              <a:gd name="connsiteY20" fmla="*/ 354842 h 2019869"/>
              <a:gd name="connsiteX21" fmla="*/ 2408412 w 7272862"/>
              <a:gd name="connsiteY21" fmla="*/ 423081 h 2019869"/>
              <a:gd name="connsiteX22" fmla="*/ 2435708 w 7272862"/>
              <a:gd name="connsiteY22" fmla="*/ 464024 h 2019869"/>
              <a:gd name="connsiteX23" fmla="*/ 2517594 w 7272862"/>
              <a:gd name="connsiteY23" fmla="*/ 518615 h 2019869"/>
              <a:gd name="connsiteX24" fmla="*/ 2599481 w 7272862"/>
              <a:gd name="connsiteY24" fmla="*/ 600502 h 2019869"/>
              <a:gd name="connsiteX25" fmla="*/ 2626776 w 7272862"/>
              <a:gd name="connsiteY25" fmla="*/ 641445 h 2019869"/>
              <a:gd name="connsiteX26" fmla="*/ 2681367 w 7272862"/>
              <a:gd name="connsiteY26" fmla="*/ 682388 h 2019869"/>
              <a:gd name="connsiteX27" fmla="*/ 2763254 w 7272862"/>
              <a:gd name="connsiteY27" fmla="*/ 764275 h 2019869"/>
              <a:gd name="connsiteX28" fmla="*/ 2804197 w 7272862"/>
              <a:gd name="connsiteY28" fmla="*/ 805218 h 2019869"/>
              <a:gd name="connsiteX29" fmla="*/ 2845141 w 7272862"/>
              <a:gd name="connsiteY29" fmla="*/ 832514 h 2019869"/>
              <a:gd name="connsiteX30" fmla="*/ 2927027 w 7272862"/>
              <a:gd name="connsiteY30" fmla="*/ 928048 h 2019869"/>
              <a:gd name="connsiteX31" fmla="*/ 2981618 w 7272862"/>
              <a:gd name="connsiteY31" fmla="*/ 968991 h 2019869"/>
              <a:gd name="connsiteX32" fmla="*/ 3063505 w 7272862"/>
              <a:gd name="connsiteY32" fmla="*/ 1050878 h 2019869"/>
              <a:gd name="connsiteX33" fmla="*/ 3118096 w 7272862"/>
              <a:gd name="connsiteY33" fmla="*/ 1078173 h 2019869"/>
              <a:gd name="connsiteX34" fmla="*/ 3159039 w 7272862"/>
              <a:gd name="connsiteY34" fmla="*/ 1091821 h 2019869"/>
              <a:gd name="connsiteX35" fmla="*/ 3254573 w 7272862"/>
              <a:gd name="connsiteY35" fmla="*/ 1160060 h 2019869"/>
              <a:gd name="connsiteX36" fmla="*/ 3309164 w 7272862"/>
              <a:gd name="connsiteY36" fmla="*/ 1187356 h 2019869"/>
              <a:gd name="connsiteX37" fmla="*/ 3391051 w 7272862"/>
              <a:gd name="connsiteY37" fmla="*/ 1228299 h 2019869"/>
              <a:gd name="connsiteX38" fmla="*/ 3527529 w 7272862"/>
              <a:gd name="connsiteY38" fmla="*/ 1296538 h 2019869"/>
              <a:gd name="connsiteX39" fmla="*/ 3527529 w 7272862"/>
              <a:gd name="connsiteY39" fmla="*/ 1296538 h 2019869"/>
              <a:gd name="connsiteX40" fmla="*/ 3650358 w 7272862"/>
              <a:gd name="connsiteY40" fmla="*/ 1351129 h 2019869"/>
              <a:gd name="connsiteX41" fmla="*/ 3759541 w 7272862"/>
              <a:gd name="connsiteY41" fmla="*/ 1378424 h 2019869"/>
              <a:gd name="connsiteX42" fmla="*/ 3814132 w 7272862"/>
              <a:gd name="connsiteY42" fmla="*/ 1405720 h 2019869"/>
              <a:gd name="connsiteX43" fmla="*/ 3909666 w 7272862"/>
              <a:gd name="connsiteY43" fmla="*/ 1433015 h 2019869"/>
              <a:gd name="connsiteX44" fmla="*/ 4223564 w 7272862"/>
              <a:gd name="connsiteY44" fmla="*/ 1419367 h 2019869"/>
              <a:gd name="connsiteX45" fmla="*/ 4305451 w 7272862"/>
              <a:gd name="connsiteY45" fmla="*/ 1392072 h 2019869"/>
              <a:gd name="connsiteX46" fmla="*/ 4373690 w 7272862"/>
              <a:gd name="connsiteY46" fmla="*/ 1378424 h 2019869"/>
              <a:gd name="connsiteX47" fmla="*/ 4455576 w 7272862"/>
              <a:gd name="connsiteY47" fmla="*/ 1351129 h 2019869"/>
              <a:gd name="connsiteX48" fmla="*/ 4605702 w 7272862"/>
              <a:gd name="connsiteY48" fmla="*/ 1323833 h 2019869"/>
              <a:gd name="connsiteX49" fmla="*/ 4646645 w 7272862"/>
              <a:gd name="connsiteY49" fmla="*/ 1310185 h 2019869"/>
              <a:gd name="connsiteX50" fmla="*/ 4701236 w 7272862"/>
              <a:gd name="connsiteY50" fmla="*/ 1296538 h 2019869"/>
              <a:gd name="connsiteX51" fmla="*/ 4783123 w 7272862"/>
              <a:gd name="connsiteY51" fmla="*/ 1269242 h 2019869"/>
              <a:gd name="connsiteX52" fmla="*/ 4865009 w 7272862"/>
              <a:gd name="connsiteY52" fmla="*/ 1255594 h 2019869"/>
              <a:gd name="connsiteX53" fmla="*/ 5479158 w 7272862"/>
              <a:gd name="connsiteY53" fmla="*/ 1269242 h 2019869"/>
              <a:gd name="connsiteX54" fmla="*/ 5588341 w 7272862"/>
              <a:gd name="connsiteY54" fmla="*/ 1296538 h 2019869"/>
              <a:gd name="connsiteX55" fmla="*/ 5642932 w 7272862"/>
              <a:gd name="connsiteY55" fmla="*/ 1310185 h 2019869"/>
              <a:gd name="connsiteX56" fmla="*/ 5793057 w 7272862"/>
              <a:gd name="connsiteY56" fmla="*/ 1351129 h 2019869"/>
              <a:gd name="connsiteX57" fmla="*/ 5834000 w 7272862"/>
              <a:gd name="connsiteY57" fmla="*/ 1364776 h 2019869"/>
              <a:gd name="connsiteX58" fmla="*/ 5902239 w 7272862"/>
              <a:gd name="connsiteY58" fmla="*/ 1378424 h 2019869"/>
              <a:gd name="connsiteX59" fmla="*/ 5956830 w 7272862"/>
              <a:gd name="connsiteY59" fmla="*/ 1392072 h 2019869"/>
              <a:gd name="connsiteX60" fmla="*/ 6325320 w 7272862"/>
              <a:gd name="connsiteY60" fmla="*/ 1419367 h 2019869"/>
              <a:gd name="connsiteX61" fmla="*/ 7253367 w 7272862"/>
              <a:gd name="connsiteY61" fmla="*/ 1433015 h 2019869"/>
              <a:gd name="connsiteX62" fmla="*/ 7267015 w 7272862"/>
              <a:gd name="connsiteY62" fmla="*/ 1528550 h 2019869"/>
              <a:gd name="connsiteX63" fmla="*/ 7239720 w 7272862"/>
              <a:gd name="connsiteY63" fmla="*/ 2019869 h 2019869"/>
              <a:gd name="connsiteX64" fmla="*/ 7021355 w 7272862"/>
              <a:gd name="connsiteY64" fmla="*/ 1992573 h 2019869"/>
              <a:gd name="connsiteX65" fmla="*/ 6161547 w 7272862"/>
              <a:gd name="connsiteY65" fmla="*/ 1978926 h 2019869"/>
              <a:gd name="connsiteX66" fmla="*/ 6093308 w 7272862"/>
              <a:gd name="connsiteY66" fmla="*/ 1951630 h 2019869"/>
              <a:gd name="connsiteX67" fmla="*/ 5943182 w 7272862"/>
              <a:gd name="connsiteY67" fmla="*/ 1910687 h 2019869"/>
              <a:gd name="connsiteX68" fmla="*/ 5902239 w 7272862"/>
              <a:gd name="connsiteY68" fmla="*/ 1869744 h 2019869"/>
              <a:gd name="connsiteX69" fmla="*/ 5779409 w 7272862"/>
              <a:gd name="connsiteY69" fmla="*/ 1828800 h 2019869"/>
              <a:gd name="connsiteX70" fmla="*/ 5724818 w 7272862"/>
              <a:gd name="connsiteY70" fmla="*/ 1801505 h 2019869"/>
              <a:gd name="connsiteX71" fmla="*/ 5629284 w 7272862"/>
              <a:gd name="connsiteY71" fmla="*/ 1774209 h 2019869"/>
              <a:gd name="connsiteX72" fmla="*/ 5588341 w 7272862"/>
              <a:gd name="connsiteY72" fmla="*/ 1760562 h 2019869"/>
              <a:gd name="connsiteX73" fmla="*/ 5247147 w 7272862"/>
              <a:gd name="connsiteY73" fmla="*/ 1733266 h 2019869"/>
              <a:gd name="connsiteX74" fmla="*/ 4783123 w 7272862"/>
              <a:gd name="connsiteY74" fmla="*/ 1746914 h 2019869"/>
              <a:gd name="connsiteX75" fmla="*/ 4714884 w 7272862"/>
              <a:gd name="connsiteY75" fmla="*/ 1760562 h 2019869"/>
              <a:gd name="connsiteX76" fmla="*/ 4578406 w 7272862"/>
              <a:gd name="connsiteY76" fmla="*/ 1801505 h 2019869"/>
              <a:gd name="connsiteX77" fmla="*/ 4523815 w 7272862"/>
              <a:gd name="connsiteY77" fmla="*/ 1815153 h 2019869"/>
              <a:gd name="connsiteX78" fmla="*/ 4482872 w 7272862"/>
              <a:gd name="connsiteY78" fmla="*/ 1856096 h 2019869"/>
              <a:gd name="connsiteX79" fmla="*/ 4428281 w 7272862"/>
              <a:gd name="connsiteY79" fmla="*/ 1869744 h 2019869"/>
              <a:gd name="connsiteX80" fmla="*/ 4018848 w 7272862"/>
              <a:gd name="connsiteY80" fmla="*/ 1856096 h 2019869"/>
              <a:gd name="connsiteX81" fmla="*/ 3909666 w 7272862"/>
              <a:gd name="connsiteY81" fmla="*/ 1842448 h 2019869"/>
              <a:gd name="connsiteX82" fmla="*/ 3759541 w 7272862"/>
              <a:gd name="connsiteY82" fmla="*/ 1815153 h 2019869"/>
              <a:gd name="connsiteX83" fmla="*/ 3623063 w 7272862"/>
              <a:gd name="connsiteY83" fmla="*/ 1787857 h 2019869"/>
              <a:gd name="connsiteX84" fmla="*/ 3541176 w 7272862"/>
              <a:gd name="connsiteY84" fmla="*/ 1746914 h 2019869"/>
              <a:gd name="connsiteX85" fmla="*/ 3486585 w 7272862"/>
              <a:gd name="connsiteY85" fmla="*/ 1733266 h 2019869"/>
              <a:gd name="connsiteX86" fmla="*/ 3445642 w 7272862"/>
              <a:gd name="connsiteY86" fmla="*/ 1719618 h 2019869"/>
              <a:gd name="connsiteX87" fmla="*/ 3350108 w 7272862"/>
              <a:gd name="connsiteY87" fmla="*/ 1678675 h 2019869"/>
              <a:gd name="connsiteX88" fmla="*/ 3281869 w 7272862"/>
              <a:gd name="connsiteY88" fmla="*/ 1665027 h 2019869"/>
              <a:gd name="connsiteX89" fmla="*/ 3199982 w 7272862"/>
              <a:gd name="connsiteY89" fmla="*/ 1637732 h 2019869"/>
              <a:gd name="connsiteX90" fmla="*/ 3159039 w 7272862"/>
              <a:gd name="connsiteY90" fmla="*/ 1624084 h 2019869"/>
              <a:gd name="connsiteX91" fmla="*/ 3063505 w 7272862"/>
              <a:gd name="connsiteY91" fmla="*/ 1583141 h 2019869"/>
              <a:gd name="connsiteX92" fmla="*/ 2981618 w 7272862"/>
              <a:gd name="connsiteY92" fmla="*/ 1528550 h 2019869"/>
              <a:gd name="connsiteX93" fmla="*/ 2940675 w 7272862"/>
              <a:gd name="connsiteY93" fmla="*/ 1514902 h 2019869"/>
              <a:gd name="connsiteX94" fmla="*/ 2858788 w 7272862"/>
              <a:gd name="connsiteY94" fmla="*/ 1473959 h 2019869"/>
              <a:gd name="connsiteX95" fmla="*/ 2790550 w 7272862"/>
              <a:gd name="connsiteY95" fmla="*/ 1405720 h 2019869"/>
              <a:gd name="connsiteX96" fmla="*/ 2749606 w 7272862"/>
              <a:gd name="connsiteY96" fmla="*/ 1378424 h 2019869"/>
              <a:gd name="connsiteX97" fmla="*/ 2667720 w 7272862"/>
              <a:gd name="connsiteY97" fmla="*/ 1282890 h 2019869"/>
              <a:gd name="connsiteX98" fmla="*/ 2640424 w 7272862"/>
              <a:gd name="connsiteY98" fmla="*/ 1241947 h 2019869"/>
              <a:gd name="connsiteX99" fmla="*/ 2599481 w 7272862"/>
              <a:gd name="connsiteY99" fmla="*/ 1214651 h 2019869"/>
              <a:gd name="connsiteX100" fmla="*/ 2463003 w 7272862"/>
              <a:gd name="connsiteY100" fmla="*/ 1105469 h 2019869"/>
              <a:gd name="connsiteX101" fmla="*/ 2422060 w 7272862"/>
              <a:gd name="connsiteY101" fmla="*/ 1078173 h 2019869"/>
              <a:gd name="connsiteX102" fmla="*/ 2367469 w 7272862"/>
              <a:gd name="connsiteY102" fmla="*/ 1037230 h 2019869"/>
              <a:gd name="connsiteX103" fmla="*/ 2326526 w 7272862"/>
              <a:gd name="connsiteY103" fmla="*/ 1023582 h 2019869"/>
              <a:gd name="connsiteX104" fmla="*/ 2244639 w 7272862"/>
              <a:gd name="connsiteY104" fmla="*/ 982639 h 2019869"/>
              <a:gd name="connsiteX105" fmla="*/ 2162753 w 7272862"/>
              <a:gd name="connsiteY105" fmla="*/ 928048 h 2019869"/>
              <a:gd name="connsiteX106" fmla="*/ 2108161 w 7272862"/>
              <a:gd name="connsiteY106" fmla="*/ 887105 h 2019869"/>
              <a:gd name="connsiteX107" fmla="*/ 2067218 w 7272862"/>
              <a:gd name="connsiteY107" fmla="*/ 873457 h 2019869"/>
              <a:gd name="connsiteX108" fmla="*/ 2026275 w 7272862"/>
              <a:gd name="connsiteY108" fmla="*/ 846162 h 2019869"/>
              <a:gd name="connsiteX109" fmla="*/ 1958036 w 7272862"/>
              <a:gd name="connsiteY109" fmla="*/ 818866 h 2019869"/>
              <a:gd name="connsiteX110" fmla="*/ 1848854 w 7272862"/>
              <a:gd name="connsiteY110" fmla="*/ 750627 h 2019869"/>
              <a:gd name="connsiteX111" fmla="*/ 1807911 w 7272862"/>
              <a:gd name="connsiteY111" fmla="*/ 736979 h 2019869"/>
              <a:gd name="connsiteX112" fmla="*/ 1698729 w 7272862"/>
              <a:gd name="connsiteY112" fmla="*/ 696036 h 2019869"/>
              <a:gd name="connsiteX113" fmla="*/ 1657785 w 7272862"/>
              <a:gd name="connsiteY113" fmla="*/ 668741 h 2019869"/>
              <a:gd name="connsiteX114" fmla="*/ 1453069 w 7272862"/>
              <a:gd name="connsiteY114" fmla="*/ 627797 h 2019869"/>
              <a:gd name="connsiteX115" fmla="*/ 1139170 w 7272862"/>
              <a:gd name="connsiteY115" fmla="*/ 614150 h 2019869"/>
              <a:gd name="connsiteX116" fmla="*/ 620555 w 7272862"/>
              <a:gd name="connsiteY116" fmla="*/ 600502 h 2019869"/>
              <a:gd name="connsiteX117" fmla="*/ 252066 w 7272862"/>
              <a:gd name="connsiteY117" fmla="*/ 627797 h 2019869"/>
              <a:gd name="connsiteX118" fmla="*/ 211123 w 7272862"/>
              <a:gd name="connsiteY118" fmla="*/ 641445 h 2019869"/>
              <a:gd name="connsiteX119" fmla="*/ 33702 w 7272862"/>
              <a:gd name="connsiteY119" fmla="*/ 627797 h 2019869"/>
              <a:gd name="connsiteX120" fmla="*/ 47350 w 7272862"/>
              <a:gd name="connsiteY120" fmla="*/ 491320 h 2019869"/>
              <a:gd name="connsiteX121" fmla="*/ 60997 w 7272862"/>
              <a:gd name="connsiteY121" fmla="*/ 423081 h 2019869"/>
              <a:gd name="connsiteX122" fmla="*/ 74645 w 7272862"/>
              <a:gd name="connsiteY122" fmla="*/ 382138 h 2019869"/>
              <a:gd name="connsiteX123" fmla="*/ 74645 w 7272862"/>
              <a:gd name="connsiteY123" fmla="*/ 327547 h 2019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</a:cxnLst>
            <a:rect l="l" t="t" r="r" b="b"/>
            <a:pathLst>
              <a:path w="7272862" h="2019869">
                <a:moveTo>
                  <a:pt x="74645" y="327547"/>
                </a:moveTo>
                <a:cubicBezTo>
                  <a:pt x="104215" y="313899"/>
                  <a:pt x="56036" y="330410"/>
                  <a:pt x="252066" y="300251"/>
                </a:cubicBezTo>
                <a:cubicBezTo>
                  <a:pt x="292132" y="294087"/>
                  <a:pt x="391804" y="235474"/>
                  <a:pt x="402191" y="232012"/>
                </a:cubicBezTo>
                <a:lnTo>
                  <a:pt x="443135" y="218365"/>
                </a:lnTo>
                <a:cubicBezTo>
                  <a:pt x="624875" y="97202"/>
                  <a:pt x="355529" y="271583"/>
                  <a:pt x="525021" y="177421"/>
                </a:cubicBezTo>
                <a:cubicBezTo>
                  <a:pt x="553698" y="161489"/>
                  <a:pt x="575082" y="130787"/>
                  <a:pt x="606908" y="122830"/>
                </a:cubicBezTo>
                <a:cubicBezTo>
                  <a:pt x="625105" y="118281"/>
                  <a:pt x="643533" y="114572"/>
                  <a:pt x="661499" y="109182"/>
                </a:cubicBezTo>
                <a:cubicBezTo>
                  <a:pt x="689057" y="100915"/>
                  <a:pt x="716090" y="90985"/>
                  <a:pt x="743385" y="81887"/>
                </a:cubicBezTo>
                <a:cubicBezTo>
                  <a:pt x="757033" y="77338"/>
                  <a:pt x="770372" y="71728"/>
                  <a:pt x="784329" y="68239"/>
                </a:cubicBezTo>
                <a:cubicBezTo>
                  <a:pt x="802526" y="63690"/>
                  <a:pt x="820579" y="58521"/>
                  <a:pt x="838920" y="54591"/>
                </a:cubicBezTo>
                <a:cubicBezTo>
                  <a:pt x="884283" y="44870"/>
                  <a:pt x="929288" y="32419"/>
                  <a:pt x="975397" y="27296"/>
                </a:cubicBezTo>
                <a:cubicBezTo>
                  <a:pt x="1121282" y="11086"/>
                  <a:pt x="1057832" y="21727"/>
                  <a:pt x="1166466" y="0"/>
                </a:cubicBezTo>
                <a:cubicBezTo>
                  <a:pt x="1325690" y="4549"/>
                  <a:pt x="1485274" y="2024"/>
                  <a:pt x="1644138" y="13648"/>
                </a:cubicBezTo>
                <a:cubicBezTo>
                  <a:pt x="1773036" y="23080"/>
                  <a:pt x="1684155" y="38126"/>
                  <a:pt x="1766967" y="68239"/>
                </a:cubicBezTo>
                <a:cubicBezTo>
                  <a:pt x="1786980" y="75516"/>
                  <a:pt x="1930358" y="104377"/>
                  <a:pt x="1958036" y="122830"/>
                </a:cubicBezTo>
                <a:cubicBezTo>
                  <a:pt x="2014586" y="160531"/>
                  <a:pt x="1983066" y="146148"/>
                  <a:pt x="2053570" y="163773"/>
                </a:cubicBezTo>
                <a:cubicBezTo>
                  <a:pt x="2067218" y="172872"/>
                  <a:pt x="2082060" y="180394"/>
                  <a:pt x="2094514" y="191069"/>
                </a:cubicBezTo>
                <a:cubicBezTo>
                  <a:pt x="2114053" y="207817"/>
                  <a:pt x="2128517" y="230219"/>
                  <a:pt x="2149105" y="245660"/>
                </a:cubicBezTo>
                <a:cubicBezTo>
                  <a:pt x="2165381" y="257867"/>
                  <a:pt x="2186250" y="262489"/>
                  <a:pt x="2203696" y="272956"/>
                </a:cubicBezTo>
                <a:cubicBezTo>
                  <a:pt x="2231826" y="289834"/>
                  <a:pt x="2258287" y="309350"/>
                  <a:pt x="2285582" y="327547"/>
                </a:cubicBezTo>
                <a:cubicBezTo>
                  <a:pt x="2299230" y="336646"/>
                  <a:pt x="2314928" y="343244"/>
                  <a:pt x="2326526" y="354842"/>
                </a:cubicBezTo>
                <a:cubicBezTo>
                  <a:pt x="2379067" y="407383"/>
                  <a:pt x="2351410" y="385079"/>
                  <a:pt x="2408412" y="423081"/>
                </a:cubicBezTo>
                <a:cubicBezTo>
                  <a:pt x="2417511" y="436729"/>
                  <a:pt x="2423364" y="453223"/>
                  <a:pt x="2435708" y="464024"/>
                </a:cubicBezTo>
                <a:cubicBezTo>
                  <a:pt x="2460396" y="485626"/>
                  <a:pt x="2517594" y="518615"/>
                  <a:pt x="2517594" y="518615"/>
                </a:cubicBezTo>
                <a:cubicBezTo>
                  <a:pt x="2581923" y="615108"/>
                  <a:pt x="2497910" y="498931"/>
                  <a:pt x="2599481" y="600502"/>
                </a:cubicBezTo>
                <a:cubicBezTo>
                  <a:pt x="2611079" y="612100"/>
                  <a:pt x="2615178" y="629847"/>
                  <a:pt x="2626776" y="641445"/>
                </a:cubicBezTo>
                <a:cubicBezTo>
                  <a:pt x="2642860" y="657529"/>
                  <a:pt x="2664460" y="667172"/>
                  <a:pt x="2681367" y="682388"/>
                </a:cubicBezTo>
                <a:cubicBezTo>
                  <a:pt x="2710060" y="708211"/>
                  <a:pt x="2735958" y="736979"/>
                  <a:pt x="2763254" y="764275"/>
                </a:cubicBezTo>
                <a:cubicBezTo>
                  <a:pt x="2776902" y="777923"/>
                  <a:pt x="2788138" y="794512"/>
                  <a:pt x="2804197" y="805218"/>
                </a:cubicBezTo>
                <a:cubicBezTo>
                  <a:pt x="2817845" y="814317"/>
                  <a:pt x="2832540" y="822013"/>
                  <a:pt x="2845141" y="832514"/>
                </a:cubicBezTo>
                <a:cubicBezTo>
                  <a:pt x="2934277" y="906794"/>
                  <a:pt x="2836663" y="837684"/>
                  <a:pt x="2927027" y="928048"/>
                </a:cubicBezTo>
                <a:cubicBezTo>
                  <a:pt x="2943111" y="944132"/>
                  <a:pt x="2964711" y="953775"/>
                  <a:pt x="2981618" y="968991"/>
                </a:cubicBezTo>
                <a:cubicBezTo>
                  <a:pt x="3010311" y="994814"/>
                  <a:pt x="3028978" y="1033615"/>
                  <a:pt x="3063505" y="1050878"/>
                </a:cubicBezTo>
                <a:cubicBezTo>
                  <a:pt x="3081702" y="1059976"/>
                  <a:pt x="3099396" y="1070159"/>
                  <a:pt x="3118096" y="1078173"/>
                </a:cubicBezTo>
                <a:cubicBezTo>
                  <a:pt x="3131319" y="1083840"/>
                  <a:pt x="3146172" y="1085387"/>
                  <a:pt x="3159039" y="1091821"/>
                </a:cubicBezTo>
                <a:cubicBezTo>
                  <a:pt x="3187904" y="1106254"/>
                  <a:pt x="3229854" y="1144610"/>
                  <a:pt x="3254573" y="1160060"/>
                </a:cubicBezTo>
                <a:cubicBezTo>
                  <a:pt x="3271825" y="1170843"/>
                  <a:pt x="3291500" y="1177262"/>
                  <a:pt x="3309164" y="1187356"/>
                </a:cubicBezTo>
                <a:cubicBezTo>
                  <a:pt x="3383240" y="1229685"/>
                  <a:pt x="3315987" y="1203277"/>
                  <a:pt x="3391051" y="1228299"/>
                </a:cubicBezTo>
                <a:cubicBezTo>
                  <a:pt x="3468660" y="1286505"/>
                  <a:pt x="3424063" y="1262049"/>
                  <a:pt x="3527529" y="1296538"/>
                </a:cubicBezTo>
                <a:lnTo>
                  <a:pt x="3527529" y="1296538"/>
                </a:lnTo>
                <a:cubicBezTo>
                  <a:pt x="3581299" y="1332384"/>
                  <a:pt x="3572404" y="1331641"/>
                  <a:pt x="3650358" y="1351129"/>
                </a:cubicBezTo>
                <a:cubicBezTo>
                  <a:pt x="3686752" y="1360227"/>
                  <a:pt x="3725987" y="1361647"/>
                  <a:pt x="3759541" y="1378424"/>
                </a:cubicBezTo>
                <a:cubicBezTo>
                  <a:pt x="3777738" y="1387523"/>
                  <a:pt x="3795432" y="1397706"/>
                  <a:pt x="3814132" y="1405720"/>
                </a:cubicBezTo>
                <a:cubicBezTo>
                  <a:pt x="3841537" y="1417465"/>
                  <a:pt x="3881972" y="1426091"/>
                  <a:pt x="3909666" y="1433015"/>
                </a:cubicBezTo>
                <a:cubicBezTo>
                  <a:pt x="4014299" y="1428466"/>
                  <a:pt x="4119388" y="1430144"/>
                  <a:pt x="4223564" y="1419367"/>
                </a:cubicBezTo>
                <a:cubicBezTo>
                  <a:pt x="4252183" y="1416406"/>
                  <a:pt x="4277238" y="1397715"/>
                  <a:pt x="4305451" y="1392072"/>
                </a:cubicBezTo>
                <a:cubicBezTo>
                  <a:pt x="4328197" y="1387523"/>
                  <a:pt x="4351311" y="1384527"/>
                  <a:pt x="4373690" y="1378424"/>
                </a:cubicBezTo>
                <a:cubicBezTo>
                  <a:pt x="4401448" y="1370854"/>
                  <a:pt x="4427541" y="1357599"/>
                  <a:pt x="4455576" y="1351129"/>
                </a:cubicBezTo>
                <a:cubicBezTo>
                  <a:pt x="4656578" y="1304744"/>
                  <a:pt x="4469233" y="1362825"/>
                  <a:pt x="4605702" y="1323833"/>
                </a:cubicBezTo>
                <a:cubicBezTo>
                  <a:pt x="4619534" y="1319881"/>
                  <a:pt x="4632813" y="1314137"/>
                  <a:pt x="4646645" y="1310185"/>
                </a:cubicBezTo>
                <a:cubicBezTo>
                  <a:pt x="4664680" y="1305032"/>
                  <a:pt x="4683270" y="1301928"/>
                  <a:pt x="4701236" y="1296538"/>
                </a:cubicBezTo>
                <a:cubicBezTo>
                  <a:pt x="4728795" y="1288270"/>
                  <a:pt x="4754742" y="1273972"/>
                  <a:pt x="4783123" y="1269242"/>
                </a:cubicBezTo>
                <a:lnTo>
                  <a:pt x="4865009" y="1255594"/>
                </a:lnTo>
                <a:lnTo>
                  <a:pt x="5479158" y="1269242"/>
                </a:lnTo>
                <a:cubicBezTo>
                  <a:pt x="5527556" y="1271178"/>
                  <a:pt x="5546445" y="1284568"/>
                  <a:pt x="5588341" y="1296538"/>
                </a:cubicBezTo>
                <a:cubicBezTo>
                  <a:pt x="5606376" y="1301691"/>
                  <a:pt x="5624735" y="1305636"/>
                  <a:pt x="5642932" y="1310185"/>
                </a:cubicBezTo>
                <a:cubicBezTo>
                  <a:pt x="5740228" y="1358834"/>
                  <a:pt x="5655352" y="1323589"/>
                  <a:pt x="5793057" y="1351129"/>
                </a:cubicBezTo>
                <a:cubicBezTo>
                  <a:pt x="5807163" y="1353950"/>
                  <a:pt x="5820044" y="1361287"/>
                  <a:pt x="5834000" y="1364776"/>
                </a:cubicBezTo>
                <a:cubicBezTo>
                  <a:pt x="5856504" y="1370402"/>
                  <a:pt x="5879595" y="1373392"/>
                  <a:pt x="5902239" y="1378424"/>
                </a:cubicBezTo>
                <a:cubicBezTo>
                  <a:pt x="5920549" y="1382493"/>
                  <a:pt x="5938328" y="1388988"/>
                  <a:pt x="5956830" y="1392072"/>
                </a:cubicBezTo>
                <a:cubicBezTo>
                  <a:pt x="6069460" y="1410844"/>
                  <a:pt x="6223935" y="1417036"/>
                  <a:pt x="6325320" y="1419367"/>
                </a:cubicBezTo>
                <a:lnTo>
                  <a:pt x="7253367" y="1433015"/>
                </a:lnTo>
                <a:cubicBezTo>
                  <a:pt x="7257916" y="1464860"/>
                  <a:pt x="7267015" y="1496382"/>
                  <a:pt x="7267015" y="1528550"/>
                </a:cubicBezTo>
                <a:cubicBezTo>
                  <a:pt x="7267015" y="1878214"/>
                  <a:pt x="7272862" y="1821003"/>
                  <a:pt x="7239720" y="2019869"/>
                </a:cubicBezTo>
                <a:cubicBezTo>
                  <a:pt x="7150172" y="1990020"/>
                  <a:pt x="7181509" y="1996788"/>
                  <a:pt x="7021355" y="1992573"/>
                </a:cubicBezTo>
                <a:cubicBezTo>
                  <a:pt x="6734815" y="1985033"/>
                  <a:pt x="6448150" y="1983475"/>
                  <a:pt x="6161547" y="1978926"/>
                </a:cubicBezTo>
                <a:cubicBezTo>
                  <a:pt x="6138801" y="1969827"/>
                  <a:pt x="6116549" y="1959377"/>
                  <a:pt x="6093308" y="1951630"/>
                </a:cubicBezTo>
                <a:cubicBezTo>
                  <a:pt x="6044648" y="1935410"/>
                  <a:pt x="5993142" y="1923177"/>
                  <a:pt x="5943182" y="1910687"/>
                </a:cubicBezTo>
                <a:cubicBezTo>
                  <a:pt x="5929534" y="1897039"/>
                  <a:pt x="5919111" y="1879117"/>
                  <a:pt x="5902239" y="1869744"/>
                </a:cubicBezTo>
                <a:cubicBezTo>
                  <a:pt x="5779438" y="1801521"/>
                  <a:pt x="5861282" y="1869736"/>
                  <a:pt x="5779409" y="1828800"/>
                </a:cubicBezTo>
                <a:cubicBezTo>
                  <a:pt x="5761212" y="1819702"/>
                  <a:pt x="5743518" y="1809519"/>
                  <a:pt x="5724818" y="1801505"/>
                </a:cubicBezTo>
                <a:cubicBezTo>
                  <a:pt x="5692094" y="1787481"/>
                  <a:pt x="5663913" y="1784103"/>
                  <a:pt x="5629284" y="1774209"/>
                </a:cubicBezTo>
                <a:cubicBezTo>
                  <a:pt x="5615452" y="1770257"/>
                  <a:pt x="5602495" y="1763135"/>
                  <a:pt x="5588341" y="1760562"/>
                </a:cubicBezTo>
                <a:cubicBezTo>
                  <a:pt x="5488231" y="1742361"/>
                  <a:pt x="5334238" y="1738389"/>
                  <a:pt x="5247147" y="1733266"/>
                </a:cubicBezTo>
                <a:cubicBezTo>
                  <a:pt x="5092472" y="1737815"/>
                  <a:pt x="4937661" y="1738989"/>
                  <a:pt x="4783123" y="1746914"/>
                </a:cubicBezTo>
                <a:cubicBezTo>
                  <a:pt x="4759957" y="1748102"/>
                  <a:pt x="4737388" y="1754936"/>
                  <a:pt x="4714884" y="1760562"/>
                </a:cubicBezTo>
                <a:cubicBezTo>
                  <a:pt x="4492784" y="1816087"/>
                  <a:pt x="4699739" y="1766838"/>
                  <a:pt x="4578406" y="1801505"/>
                </a:cubicBezTo>
                <a:cubicBezTo>
                  <a:pt x="4560371" y="1806658"/>
                  <a:pt x="4542012" y="1810604"/>
                  <a:pt x="4523815" y="1815153"/>
                </a:cubicBezTo>
                <a:cubicBezTo>
                  <a:pt x="4510167" y="1828801"/>
                  <a:pt x="4499630" y="1846520"/>
                  <a:pt x="4482872" y="1856096"/>
                </a:cubicBezTo>
                <a:cubicBezTo>
                  <a:pt x="4466586" y="1865402"/>
                  <a:pt x="4447038" y="1869744"/>
                  <a:pt x="4428281" y="1869744"/>
                </a:cubicBezTo>
                <a:cubicBezTo>
                  <a:pt x="4291728" y="1869744"/>
                  <a:pt x="4155326" y="1860645"/>
                  <a:pt x="4018848" y="1856096"/>
                </a:cubicBezTo>
                <a:lnTo>
                  <a:pt x="3909666" y="1842448"/>
                </a:lnTo>
                <a:cubicBezTo>
                  <a:pt x="3815846" y="1829045"/>
                  <a:pt x="3845737" y="1830825"/>
                  <a:pt x="3759541" y="1815153"/>
                </a:cubicBezTo>
                <a:cubicBezTo>
                  <a:pt x="3685816" y="1801749"/>
                  <a:pt x="3686427" y="1805961"/>
                  <a:pt x="3623063" y="1787857"/>
                </a:cubicBezTo>
                <a:cubicBezTo>
                  <a:pt x="3508049" y="1754995"/>
                  <a:pt x="3660803" y="1798182"/>
                  <a:pt x="3541176" y="1746914"/>
                </a:cubicBezTo>
                <a:cubicBezTo>
                  <a:pt x="3523936" y="1739525"/>
                  <a:pt x="3504620" y="1738419"/>
                  <a:pt x="3486585" y="1733266"/>
                </a:cubicBezTo>
                <a:cubicBezTo>
                  <a:pt x="3472753" y="1729314"/>
                  <a:pt x="3458865" y="1725285"/>
                  <a:pt x="3445642" y="1719618"/>
                </a:cubicBezTo>
                <a:cubicBezTo>
                  <a:pt x="3390964" y="1696185"/>
                  <a:pt x="3401314" y="1691477"/>
                  <a:pt x="3350108" y="1678675"/>
                </a:cubicBezTo>
                <a:cubicBezTo>
                  <a:pt x="3327604" y="1673049"/>
                  <a:pt x="3304248" y="1671130"/>
                  <a:pt x="3281869" y="1665027"/>
                </a:cubicBezTo>
                <a:cubicBezTo>
                  <a:pt x="3254111" y="1657457"/>
                  <a:pt x="3227278" y="1646830"/>
                  <a:pt x="3199982" y="1637732"/>
                </a:cubicBezTo>
                <a:cubicBezTo>
                  <a:pt x="3186334" y="1633183"/>
                  <a:pt x="3171009" y="1632064"/>
                  <a:pt x="3159039" y="1624084"/>
                </a:cubicBezTo>
                <a:cubicBezTo>
                  <a:pt x="3102489" y="1586383"/>
                  <a:pt x="3134009" y="1600766"/>
                  <a:pt x="3063505" y="1583141"/>
                </a:cubicBezTo>
                <a:cubicBezTo>
                  <a:pt x="3036209" y="1564944"/>
                  <a:pt x="3012740" y="1538924"/>
                  <a:pt x="2981618" y="1528550"/>
                </a:cubicBezTo>
                <a:cubicBezTo>
                  <a:pt x="2967970" y="1524001"/>
                  <a:pt x="2953542" y="1521336"/>
                  <a:pt x="2940675" y="1514902"/>
                </a:cubicBezTo>
                <a:cubicBezTo>
                  <a:pt x="2834860" y="1461993"/>
                  <a:pt x="2961692" y="1508258"/>
                  <a:pt x="2858788" y="1473959"/>
                </a:cubicBezTo>
                <a:cubicBezTo>
                  <a:pt x="2749602" y="1401167"/>
                  <a:pt x="2881538" y="1496708"/>
                  <a:pt x="2790550" y="1405720"/>
                </a:cubicBezTo>
                <a:cubicBezTo>
                  <a:pt x="2778951" y="1394121"/>
                  <a:pt x="2763254" y="1387523"/>
                  <a:pt x="2749606" y="1378424"/>
                </a:cubicBezTo>
                <a:cubicBezTo>
                  <a:pt x="2686946" y="1284432"/>
                  <a:pt x="2766999" y="1398715"/>
                  <a:pt x="2667720" y="1282890"/>
                </a:cubicBezTo>
                <a:cubicBezTo>
                  <a:pt x="2657045" y="1270436"/>
                  <a:pt x="2652022" y="1253545"/>
                  <a:pt x="2640424" y="1241947"/>
                </a:cubicBezTo>
                <a:cubicBezTo>
                  <a:pt x="2628826" y="1230349"/>
                  <a:pt x="2611740" y="1225548"/>
                  <a:pt x="2599481" y="1214651"/>
                </a:cubicBezTo>
                <a:cubicBezTo>
                  <a:pt x="2431466" y="1065305"/>
                  <a:pt x="2589932" y="1178001"/>
                  <a:pt x="2463003" y="1105469"/>
                </a:cubicBezTo>
                <a:cubicBezTo>
                  <a:pt x="2448762" y="1097331"/>
                  <a:pt x="2435407" y="1087707"/>
                  <a:pt x="2422060" y="1078173"/>
                </a:cubicBezTo>
                <a:cubicBezTo>
                  <a:pt x="2403551" y="1064952"/>
                  <a:pt x="2387218" y="1048515"/>
                  <a:pt x="2367469" y="1037230"/>
                </a:cubicBezTo>
                <a:cubicBezTo>
                  <a:pt x="2354979" y="1030093"/>
                  <a:pt x="2339393" y="1030016"/>
                  <a:pt x="2326526" y="1023582"/>
                </a:cubicBezTo>
                <a:cubicBezTo>
                  <a:pt x="2220699" y="970669"/>
                  <a:pt x="2347550" y="1016943"/>
                  <a:pt x="2244639" y="982639"/>
                </a:cubicBezTo>
                <a:cubicBezTo>
                  <a:pt x="2149362" y="887362"/>
                  <a:pt x="2254923" y="980716"/>
                  <a:pt x="2162753" y="928048"/>
                </a:cubicBezTo>
                <a:cubicBezTo>
                  <a:pt x="2143003" y="916763"/>
                  <a:pt x="2127911" y="898390"/>
                  <a:pt x="2108161" y="887105"/>
                </a:cubicBezTo>
                <a:cubicBezTo>
                  <a:pt x="2095670" y="879968"/>
                  <a:pt x="2080085" y="879891"/>
                  <a:pt x="2067218" y="873457"/>
                </a:cubicBezTo>
                <a:cubicBezTo>
                  <a:pt x="2052547" y="866122"/>
                  <a:pt x="2040946" y="853497"/>
                  <a:pt x="2026275" y="846162"/>
                </a:cubicBezTo>
                <a:cubicBezTo>
                  <a:pt x="2004363" y="835206"/>
                  <a:pt x="1980423" y="828816"/>
                  <a:pt x="1958036" y="818866"/>
                </a:cubicBezTo>
                <a:cubicBezTo>
                  <a:pt x="1826750" y="760516"/>
                  <a:pt x="1982722" y="827123"/>
                  <a:pt x="1848854" y="750627"/>
                </a:cubicBezTo>
                <a:cubicBezTo>
                  <a:pt x="1836364" y="743490"/>
                  <a:pt x="1820778" y="743413"/>
                  <a:pt x="1807911" y="736979"/>
                </a:cubicBezTo>
                <a:cubicBezTo>
                  <a:pt x="1714199" y="690124"/>
                  <a:pt x="1830380" y="722367"/>
                  <a:pt x="1698729" y="696036"/>
                </a:cubicBezTo>
                <a:cubicBezTo>
                  <a:pt x="1685081" y="686938"/>
                  <a:pt x="1672774" y="675403"/>
                  <a:pt x="1657785" y="668741"/>
                </a:cubicBezTo>
                <a:cubicBezTo>
                  <a:pt x="1585467" y="636600"/>
                  <a:pt x="1534840" y="632908"/>
                  <a:pt x="1453069" y="627797"/>
                </a:cubicBezTo>
                <a:cubicBezTo>
                  <a:pt x="1348541" y="621264"/>
                  <a:pt x="1243846" y="617582"/>
                  <a:pt x="1139170" y="614150"/>
                </a:cubicBezTo>
                <a:lnTo>
                  <a:pt x="620555" y="600502"/>
                </a:lnTo>
                <a:cubicBezTo>
                  <a:pt x="500140" y="606236"/>
                  <a:pt x="372214" y="601098"/>
                  <a:pt x="252066" y="627797"/>
                </a:cubicBezTo>
                <a:cubicBezTo>
                  <a:pt x="238023" y="630918"/>
                  <a:pt x="224771" y="636896"/>
                  <a:pt x="211123" y="641445"/>
                </a:cubicBezTo>
                <a:cubicBezTo>
                  <a:pt x="151983" y="636896"/>
                  <a:pt x="77426" y="667878"/>
                  <a:pt x="33702" y="627797"/>
                </a:cubicBezTo>
                <a:cubicBezTo>
                  <a:pt x="0" y="596903"/>
                  <a:pt x="41308" y="536638"/>
                  <a:pt x="47350" y="491320"/>
                </a:cubicBezTo>
                <a:cubicBezTo>
                  <a:pt x="50416" y="468327"/>
                  <a:pt x="55371" y="445585"/>
                  <a:pt x="60997" y="423081"/>
                </a:cubicBezTo>
                <a:cubicBezTo>
                  <a:pt x="64486" y="409125"/>
                  <a:pt x="72610" y="396379"/>
                  <a:pt x="74645" y="382138"/>
                </a:cubicBezTo>
                <a:cubicBezTo>
                  <a:pt x="77218" y="364124"/>
                  <a:pt x="45075" y="341195"/>
                  <a:pt x="74645" y="327547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3" name="Freeform 12"/>
          <p:cNvSpPr/>
          <p:nvPr/>
        </p:nvSpPr>
        <p:spPr>
          <a:xfrm>
            <a:off x="931863" y="2527300"/>
            <a:ext cx="7215187" cy="1831975"/>
          </a:xfrm>
          <a:custGeom>
            <a:avLst/>
            <a:gdLst>
              <a:gd name="connsiteX0" fmla="*/ 22747 w 7215117"/>
              <a:gd name="connsiteY0" fmla="*/ 38202 h 1832048"/>
              <a:gd name="connsiteX1" fmla="*/ 36395 w 7215117"/>
              <a:gd name="connsiteY1" fmla="*/ 79145 h 1832048"/>
              <a:gd name="connsiteX2" fmla="*/ 77338 w 7215117"/>
              <a:gd name="connsiteY2" fmla="*/ 51850 h 1832048"/>
              <a:gd name="connsiteX3" fmla="*/ 295703 w 7215117"/>
              <a:gd name="connsiteY3" fmla="*/ 38202 h 1832048"/>
              <a:gd name="connsiteX4" fmla="*/ 404885 w 7215117"/>
              <a:gd name="connsiteY4" fmla="*/ 24554 h 1832048"/>
              <a:gd name="connsiteX5" fmla="*/ 1428467 w 7215117"/>
              <a:gd name="connsiteY5" fmla="*/ 24554 h 1832048"/>
              <a:gd name="connsiteX6" fmla="*/ 1564944 w 7215117"/>
              <a:gd name="connsiteY6" fmla="*/ 65498 h 1832048"/>
              <a:gd name="connsiteX7" fmla="*/ 1605888 w 7215117"/>
              <a:gd name="connsiteY7" fmla="*/ 79145 h 1832048"/>
              <a:gd name="connsiteX8" fmla="*/ 1728717 w 7215117"/>
              <a:gd name="connsiteY8" fmla="*/ 133736 h 1832048"/>
              <a:gd name="connsiteX9" fmla="*/ 1810604 w 7215117"/>
              <a:gd name="connsiteY9" fmla="*/ 161032 h 1832048"/>
              <a:gd name="connsiteX10" fmla="*/ 1892491 w 7215117"/>
              <a:gd name="connsiteY10" fmla="*/ 201975 h 1832048"/>
              <a:gd name="connsiteX11" fmla="*/ 1974377 w 7215117"/>
              <a:gd name="connsiteY11" fmla="*/ 242919 h 1832048"/>
              <a:gd name="connsiteX12" fmla="*/ 2015320 w 7215117"/>
              <a:gd name="connsiteY12" fmla="*/ 270214 h 1832048"/>
              <a:gd name="connsiteX13" fmla="*/ 2056264 w 7215117"/>
              <a:gd name="connsiteY13" fmla="*/ 283862 h 1832048"/>
              <a:gd name="connsiteX14" fmla="*/ 2110855 w 7215117"/>
              <a:gd name="connsiteY14" fmla="*/ 311157 h 1832048"/>
              <a:gd name="connsiteX15" fmla="*/ 2151798 w 7215117"/>
              <a:gd name="connsiteY15" fmla="*/ 324805 h 1832048"/>
              <a:gd name="connsiteX16" fmla="*/ 2206389 w 7215117"/>
              <a:gd name="connsiteY16" fmla="*/ 352101 h 1832048"/>
              <a:gd name="connsiteX17" fmla="*/ 2247332 w 7215117"/>
              <a:gd name="connsiteY17" fmla="*/ 379396 h 1832048"/>
              <a:gd name="connsiteX18" fmla="*/ 2329219 w 7215117"/>
              <a:gd name="connsiteY18" fmla="*/ 406692 h 1832048"/>
              <a:gd name="connsiteX19" fmla="*/ 2452049 w 7215117"/>
              <a:gd name="connsiteY19" fmla="*/ 474930 h 1832048"/>
              <a:gd name="connsiteX20" fmla="*/ 2479344 w 7215117"/>
              <a:gd name="connsiteY20" fmla="*/ 515874 h 1832048"/>
              <a:gd name="connsiteX21" fmla="*/ 2561231 w 7215117"/>
              <a:gd name="connsiteY21" fmla="*/ 597760 h 1832048"/>
              <a:gd name="connsiteX22" fmla="*/ 2629470 w 7215117"/>
              <a:gd name="connsiteY22" fmla="*/ 665999 h 1832048"/>
              <a:gd name="connsiteX23" fmla="*/ 2684061 w 7215117"/>
              <a:gd name="connsiteY23" fmla="*/ 761533 h 1832048"/>
              <a:gd name="connsiteX24" fmla="*/ 2765947 w 7215117"/>
              <a:gd name="connsiteY24" fmla="*/ 843420 h 1832048"/>
              <a:gd name="connsiteX25" fmla="*/ 2779595 w 7215117"/>
              <a:gd name="connsiteY25" fmla="*/ 884363 h 1832048"/>
              <a:gd name="connsiteX26" fmla="*/ 2820538 w 7215117"/>
              <a:gd name="connsiteY26" fmla="*/ 898011 h 1832048"/>
              <a:gd name="connsiteX27" fmla="*/ 2916073 w 7215117"/>
              <a:gd name="connsiteY27" fmla="*/ 938954 h 1832048"/>
              <a:gd name="connsiteX28" fmla="*/ 3025255 w 7215117"/>
              <a:gd name="connsiteY28" fmla="*/ 993545 h 1832048"/>
              <a:gd name="connsiteX29" fmla="*/ 3079846 w 7215117"/>
              <a:gd name="connsiteY29" fmla="*/ 1020841 h 1832048"/>
              <a:gd name="connsiteX30" fmla="*/ 3202676 w 7215117"/>
              <a:gd name="connsiteY30" fmla="*/ 1061784 h 1832048"/>
              <a:gd name="connsiteX31" fmla="*/ 3243619 w 7215117"/>
              <a:gd name="connsiteY31" fmla="*/ 1075432 h 1832048"/>
              <a:gd name="connsiteX32" fmla="*/ 3325505 w 7215117"/>
              <a:gd name="connsiteY32" fmla="*/ 1089080 h 1832048"/>
              <a:gd name="connsiteX33" fmla="*/ 3407392 w 7215117"/>
              <a:gd name="connsiteY33" fmla="*/ 1116375 h 1832048"/>
              <a:gd name="connsiteX34" fmla="*/ 3461983 w 7215117"/>
              <a:gd name="connsiteY34" fmla="*/ 1130023 h 1832048"/>
              <a:gd name="connsiteX35" fmla="*/ 3502926 w 7215117"/>
              <a:gd name="connsiteY35" fmla="*/ 1157319 h 1832048"/>
              <a:gd name="connsiteX36" fmla="*/ 3557517 w 7215117"/>
              <a:gd name="connsiteY36" fmla="*/ 1170966 h 1832048"/>
              <a:gd name="connsiteX37" fmla="*/ 3598461 w 7215117"/>
              <a:gd name="connsiteY37" fmla="*/ 1184614 h 1832048"/>
              <a:gd name="connsiteX38" fmla="*/ 3653052 w 7215117"/>
              <a:gd name="connsiteY38" fmla="*/ 1198262 h 1832048"/>
              <a:gd name="connsiteX39" fmla="*/ 3693995 w 7215117"/>
              <a:gd name="connsiteY39" fmla="*/ 1211910 h 1832048"/>
              <a:gd name="connsiteX40" fmla="*/ 3803177 w 7215117"/>
              <a:gd name="connsiteY40" fmla="*/ 1239205 h 1832048"/>
              <a:gd name="connsiteX41" fmla="*/ 3844120 w 7215117"/>
              <a:gd name="connsiteY41" fmla="*/ 1266501 h 1832048"/>
              <a:gd name="connsiteX42" fmla="*/ 4185314 w 7215117"/>
              <a:gd name="connsiteY42" fmla="*/ 1307444 h 1832048"/>
              <a:gd name="connsiteX43" fmla="*/ 4321792 w 7215117"/>
              <a:gd name="connsiteY43" fmla="*/ 1293796 h 1832048"/>
              <a:gd name="connsiteX44" fmla="*/ 4403679 w 7215117"/>
              <a:gd name="connsiteY44" fmla="*/ 1266501 h 1832048"/>
              <a:gd name="connsiteX45" fmla="*/ 4458270 w 7215117"/>
              <a:gd name="connsiteY45" fmla="*/ 1252853 h 1832048"/>
              <a:gd name="connsiteX46" fmla="*/ 4635691 w 7215117"/>
              <a:gd name="connsiteY46" fmla="*/ 1225557 h 1832048"/>
              <a:gd name="connsiteX47" fmla="*/ 4690282 w 7215117"/>
              <a:gd name="connsiteY47" fmla="*/ 1211910 h 1832048"/>
              <a:gd name="connsiteX48" fmla="*/ 4813111 w 7215117"/>
              <a:gd name="connsiteY48" fmla="*/ 1170966 h 1832048"/>
              <a:gd name="connsiteX49" fmla="*/ 4854055 w 7215117"/>
              <a:gd name="connsiteY49" fmla="*/ 1157319 h 1832048"/>
              <a:gd name="connsiteX50" fmla="*/ 5017828 w 7215117"/>
              <a:gd name="connsiteY50" fmla="*/ 1130023 h 1832048"/>
              <a:gd name="connsiteX51" fmla="*/ 5359022 w 7215117"/>
              <a:gd name="connsiteY51" fmla="*/ 1143671 h 1832048"/>
              <a:gd name="connsiteX52" fmla="*/ 5413613 w 7215117"/>
              <a:gd name="connsiteY52" fmla="*/ 1157319 h 1832048"/>
              <a:gd name="connsiteX53" fmla="*/ 5591034 w 7215117"/>
              <a:gd name="connsiteY53" fmla="*/ 1170966 h 1832048"/>
              <a:gd name="connsiteX54" fmla="*/ 5713864 w 7215117"/>
              <a:gd name="connsiteY54" fmla="*/ 1211910 h 1832048"/>
              <a:gd name="connsiteX55" fmla="*/ 5754807 w 7215117"/>
              <a:gd name="connsiteY55" fmla="*/ 1225557 h 1832048"/>
              <a:gd name="connsiteX56" fmla="*/ 5795750 w 7215117"/>
              <a:gd name="connsiteY56" fmla="*/ 1252853 h 1832048"/>
              <a:gd name="connsiteX57" fmla="*/ 5877637 w 7215117"/>
              <a:gd name="connsiteY57" fmla="*/ 1266501 h 1832048"/>
              <a:gd name="connsiteX58" fmla="*/ 5918580 w 7215117"/>
              <a:gd name="connsiteY58" fmla="*/ 1280148 h 1832048"/>
              <a:gd name="connsiteX59" fmla="*/ 5959523 w 7215117"/>
              <a:gd name="connsiteY59" fmla="*/ 1307444 h 1832048"/>
              <a:gd name="connsiteX60" fmla="*/ 6068705 w 7215117"/>
              <a:gd name="connsiteY60" fmla="*/ 1334739 h 1832048"/>
              <a:gd name="connsiteX61" fmla="*/ 6109649 w 7215117"/>
              <a:gd name="connsiteY61" fmla="*/ 1348387 h 1832048"/>
              <a:gd name="connsiteX62" fmla="*/ 6259774 w 7215117"/>
              <a:gd name="connsiteY62" fmla="*/ 1362035 h 1832048"/>
              <a:gd name="connsiteX63" fmla="*/ 6873923 w 7215117"/>
              <a:gd name="connsiteY63" fmla="*/ 1389330 h 1832048"/>
              <a:gd name="connsiteX64" fmla="*/ 7092288 w 7215117"/>
              <a:gd name="connsiteY64" fmla="*/ 1416626 h 1832048"/>
              <a:gd name="connsiteX65" fmla="*/ 7133231 w 7215117"/>
              <a:gd name="connsiteY65" fmla="*/ 1430274 h 1832048"/>
              <a:gd name="connsiteX66" fmla="*/ 7201470 w 7215117"/>
              <a:gd name="connsiteY66" fmla="*/ 1443922 h 1832048"/>
              <a:gd name="connsiteX67" fmla="*/ 7215117 w 7215117"/>
              <a:gd name="connsiteY67" fmla="*/ 1484865 h 1832048"/>
              <a:gd name="connsiteX68" fmla="*/ 7201470 w 7215117"/>
              <a:gd name="connsiteY68" fmla="*/ 1580399 h 1832048"/>
              <a:gd name="connsiteX69" fmla="*/ 6887571 w 7215117"/>
              <a:gd name="connsiteY69" fmla="*/ 1757820 h 1832048"/>
              <a:gd name="connsiteX70" fmla="*/ 6300717 w 7215117"/>
              <a:gd name="connsiteY70" fmla="*/ 1744172 h 1832048"/>
              <a:gd name="connsiteX71" fmla="*/ 6259774 w 7215117"/>
              <a:gd name="connsiteY71" fmla="*/ 1730524 h 1832048"/>
              <a:gd name="connsiteX72" fmla="*/ 6109649 w 7215117"/>
              <a:gd name="connsiteY72" fmla="*/ 1716877 h 1832048"/>
              <a:gd name="connsiteX73" fmla="*/ 5959523 w 7215117"/>
              <a:gd name="connsiteY73" fmla="*/ 1675933 h 1832048"/>
              <a:gd name="connsiteX74" fmla="*/ 5918580 w 7215117"/>
              <a:gd name="connsiteY74" fmla="*/ 1662286 h 1832048"/>
              <a:gd name="connsiteX75" fmla="*/ 5877637 w 7215117"/>
              <a:gd name="connsiteY75" fmla="*/ 1648638 h 1832048"/>
              <a:gd name="connsiteX76" fmla="*/ 5741159 w 7215117"/>
              <a:gd name="connsiteY76" fmla="*/ 1634990 h 1832048"/>
              <a:gd name="connsiteX77" fmla="*/ 5604682 w 7215117"/>
              <a:gd name="connsiteY77" fmla="*/ 1607695 h 1832048"/>
              <a:gd name="connsiteX78" fmla="*/ 5058771 w 7215117"/>
              <a:gd name="connsiteY78" fmla="*/ 1594047 h 1832048"/>
              <a:gd name="connsiteX79" fmla="*/ 4963237 w 7215117"/>
              <a:gd name="connsiteY79" fmla="*/ 1580399 h 1832048"/>
              <a:gd name="connsiteX80" fmla="*/ 4881350 w 7215117"/>
              <a:gd name="connsiteY80" fmla="*/ 1566751 h 1832048"/>
              <a:gd name="connsiteX81" fmla="*/ 4390031 w 7215117"/>
              <a:gd name="connsiteY81" fmla="*/ 1553104 h 1832048"/>
              <a:gd name="connsiteX82" fmla="*/ 4212610 w 7215117"/>
              <a:gd name="connsiteY82" fmla="*/ 1566751 h 1832048"/>
              <a:gd name="connsiteX83" fmla="*/ 4171667 w 7215117"/>
              <a:gd name="connsiteY83" fmla="*/ 1580399 h 1832048"/>
              <a:gd name="connsiteX84" fmla="*/ 3516574 w 7215117"/>
              <a:gd name="connsiteY84" fmla="*/ 1566751 h 1832048"/>
              <a:gd name="connsiteX85" fmla="*/ 3366449 w 7215117"/>
              <a:gd name="connsiteY85" fmla="*/ 1553104 h 1832048"/>
              <a:gd name="connsiteX86" fmla="*/ 3311858 w 7215117"/>
              <a:gd name="connsiteY86" fmla="*/ 1539456 h 1832048"/>
              <a:gd name="connsiteX87" fmla="*/ 3229971 w 7215117"/>
              <a:gd name="connsiteY87" fmla="*/ 1525808 h 1832048"/>
              <a:gd name="connsiteX88" fmla="*/ 3079846 w 7215117"/>
              <a:gd name="connsiteY88" fmla="*/ 1471217 h 1832048"/>
              <a:gd name="connsiteX89" fmla="*/ 2943368 w 7215117"/>
              <a:gd name="connsiteY89" fmla="*/ 1443922 h 1832048"/>
              <a:gd name="connsiteX90" fmla="*/ 2902425 w 7215117"/>
              <a:gd name="connsiteY90" fmla="*/ 1402978 h 1832048"/>
              <a:gd name="connsiteX91" fmla="*/ 2834186 w 7215117"/>
              <a:gd name="connsiteY91" fmla="*/ 1375683 h 1832048"/>
              <a:gd name="connsiteX92" fmla="*/ 2738652 w 7215117"/>
              <a:gd name="connsiteY92" fmla="*/ 1334739 h 1832048"/>
              <a:gd name="connsiteX93" fmla="*/ 2656765 w 7215117"/>
              <a:gd name="connsiteY93" fmla="*/ 1252853 h 1832048"/>
              <a:gd name="connsiteX94" fmla="*/ 2574879 w 7215117"/>
              <a:gd name="connsiteY94" fmla="*/ 1225557 h 1832048"/>
              <a:gd name="connsiteX95" fmla="*/ 2479344 w 7215117"/>
              <a:gd name="connsiteY95" fmla="*/ 1184614 h 1832048"/>
              <a:gd name="connsiteX96" fmla="*/ 2397458 w 7215117"/>
              <a:gd name="connsiteY96" fmla="*/ 1130023 h 1832048"/>
              <a:gd name="connsiteX97" fmla="*/ 2315571 w 7215117"/>
              <a:gd name="connsiteY97" fmla="*/ 1061784 h 1832048"/>
              <a:gd name="connsiteX98" fmla="*/ 2274628 w 7215117"/>
              <a:gd name="connsiteY98" fmla="*/ 1048136 h 1832048"/>
              <a:gd name="connsiteX99" fmla="*/ 2233685 w 7215117"/>
              <a:gd name="connsiteY99" fmla="*/ 1020841 h 1832048"/>
              <a:gd name="connsiteX100" fmla="*/ 2192741 w 7215117"/>
              <a:gd name="connsiteY100" fmla="*/ 1007193 h 1832048"/>
              <a:gd name="connsiteX101" fmla="*/ 2138150 w 7215117"/>
              <a:gd name="connsiteY101" fmla="*/ 979898 h 1832048"/>
              <a:gd name="connsiteX102" fmla="*/ 2124503 w 7215117"/>
              <a:gd name="connsiteY102" fmla="*/ 925307 h 1832048"/>
              <a:gd name="connsiteX103" fmla="*/ 2083559 w 7215117"/>
              <a:gd name="connsiteY103" fmla="*/ 898011 h 1832048"/>
              <a:gd name="connsiteX104" fmla="*/ 1947082 w 7215117"/>
              <a:gd name="connsiteY104" fmla="*/ 788829 h 1832048"/>
              <a:gd name="connsiteX105" fmla="*/ 1865195 w 7215117"/>
              <a:gd name="connsiteY105" fmla="*/ 734238 h 1832048"/>
              <a:gd name="connsiteX106" fmla="*/ 1824252 w 7215117"/>
              <a:gd name="connsiteY106" fmla="*/ 706942 h 1832048"/>
              <a:gd name="connsiteX107" fmla="*/ 1769661 w 7215117"/>
              <a:gd name="connsiteY107" fmla="*/ 665999 h 1832048"/>
              <a:gd name="connsiteX108" fmla="*/ 1660479 w 7215117"/>
              <a:gd name="connsiteY108" fmla="*/ 625056 h 1832048"/>
              <a:gd name="connsiteX109" fmla="*/ 1551297 w 7215117"/>
              <a:gd name="connsiteY109" fmla="*/ 584113 h 1832048"/>
              <a:gd name="connsiteX110" fmla="*/ 1496705 w 7215117"/>
              <a:gd name="connsiteY110" fmla="*/ 556817 h 1832048"/>
              <a:gd name="connsiteX111" fmla="*/ 1401171 w 7215117"/>
              <a:gd name="connsiteY111" fmla="*/ 529522 h 1832048"/>
              <a:gd name="connsiteX112" fmla="*/ 1332932 w 7215117"/>
              <a:gd name="connsiteY112" fmla="*/ 515874 h 1832048"/>
              <a:gd name="connsiteX113" fmla="*/ 1169159 w 7215117"/>
              <a:gd name="connsiteY113" fmla="*/ 502226 h 1832048"/>
              <a:gd name="connsiteX114" fmla="*/ 691488 w 7215117"/>
              <a:gd name="connsiteY114" fmla="*/ 515874 h 1832048"/>
              <a:gd name="connsiteX115" fmla="*/ 309350 w 7215117"/>
              <a:gd name="connsiteY115" fmla="*/ 543169 h 1832048"/>
              <a:gd name="connsiteX116" fmla="*/ 159225 w 7215117"/>
              <a:gd name="connsiteY116" fmla="*/ 529522 h 1832048"/>
              <a:gd name="connsiteX117" fmla="*/ 118282 w 7215117"/>
              <a:gd name="connsiteY117" fmla="*/ 502226 h 1832048"/>
              <a:gd name="connsiteX118" fmla="*/ 36395 w 7215117"/>
              <a:gd name="connsiteY118" fmla="*/ 474930 h 1832048"/>
              <a:gd name="connsiteX119" fmla="*/ 36395 w 7215117"/>
              <a:gd name="connsiteY119" fmla="*/ 393044 h 1832048"/>
              <a:gd name="connsiteX120" fmla="*/ 9100 w 7215117"/>
              <a:gd name="connsiteY120" fmla="*/ 242919 h 1832048"/>
              <a:gd name="connsiteX121" fmla="*/ 22747 w 7215117"/>
              <a:gd name="connsiteY121" fmla="*/ 106441 h 1832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</a:cxnLst>
            <a:rect l="l" t="t" r="r" b="b"/>
            <a:pathLst>
              <a:path w="7215117" h="1832048">
                <a:moveTo>
                  <a:pt x="22747" y="38202"/>
                </a:moveTo>
                <a:cubicBezTo>
                  <a:pt x="27296" y="51850"/>
                  <a:pt x="22439" y="75656"/>
                  <a:pt x="36395" y="79145"/>
                </a:cubicBezTo>
                <a:cubicBezTo>
                  <a:pt x="52308" y="83123"/>
                  <a:pt x="61136" y="54408"/>
                  <a:pt x="77338" y="51850"/>
                </a:cubicBezTo>
                <a:cubicBezTo>
                  <a:pt x="149376" y="40476"/>
                  <a:pt x="222915" y="42751"/>
                  <a:pt x="295703" y="38202"/>
                </a:cubicBezTo>
                <a:cubicBezTo>
                  <a:pt x="332097" y="33653"/>
                  <a:pt x="368264" y="26588"/>
                  <a:pt x="404885" y="24554"/>
                </a:cubicBezTo>
                <a:cubicBezTo>
                  <a:pt x="846860" y="0"/>
                  <a:pt x="917798" y="13689"/>
                  <a:pt x="1428467" y="24554"/>
                </a:cubicBezTo>
                <a:cubicBezTo>
                  <a:pt x="1510979" y="45182"/>
                  <a:pt x="1465251" y="32267"/>
                  <a:pt x="1564944" y="65498"/>
                </a:cubicBezTo>
                <a:lnTo>
                  <a:pt x="1605888" y="79145"/>
                </a:lnTo>
                <a:cubicBezTo>
                  <a:pt x="1670771" y="122401"/>
                  <a:pt x="1631270" y="101254"/>
                  <a:pt x="1728717" y="133736"/>
                </a:cubicBezTo>
                <a:cubicBezTo>
                  <a:pt x="1728718" y="133736"/>
                  <a:pt x="1810603" y="161031"/>
                  <a:pt x="1810604" y="161032"/>
                </a:cubicBezTo>
                <a:cubicBezTo>
                  <a:pt x="1863517" y="196307"/>
                  <a:pt x="1835986" y="183140"/>
                  <a:pt x="1892491" y="201975"/>
                </a:cubicBezTo>
                <a:cubicBezTo>
                  <a:pt x="2009819" y="280195"/>
                  <a:pt x="1861378" y="186419"/>
                  <a:pt x="1974377" y="242919"/>
                </a:cubicBezTo>
                <a:cubicBezTo>
                  <a:pt x="1989048" y="250254"/>
                  <a:pt x="2000649" y="262879"/>
                  <a:pt x="2015320" y="270214"/>
                </a:cubicBezTo>
                <a:cubicBezTo>
                  <a:pt x="2028187" y="276648"/>
                  <a:pt x="2043041" y="278195"/>
                  <a:pt x="2056264" y="283862"/>
                </a:cubicBezTo>
                <a:cubicBezTo>
                  <a:pt x="2074964" y="291876"/>
                  <a:pt x="2092155" y="303143"/>
                  <a:pt x="2110855" y="311157"/>
                </a:cubicBezTo>
                <a:cubicBezTo>
                  <a:pt x="2124078" y="316824"/>
                  <a:pt x="2138575" y="319138"/>
                  <a:pt x="2151798" y="324805"/>
                </a:cubicBezTo>
                <a:cubicBezTo>
                  <a:pt x="2170498" y="332819"/>
                  <a:pt x="2188725" y="342007"/>
                  <a:pt x="2206389" y="352101"/>
                </a:cubicBezTo>
                <a:cubicBezTo>
                  <a:pt x="2220630" y="360239"/>
                  <a:pt x="2232343" y="372734"/>
                  <a:pt x="2247332" y="379396"/>
                </a:cubicBezTo>
                <a:cubicBezTo>
                  <a:pt x="2273624" y="391081"/>
                  <a:pt x="2305279" y="390732"/>
                  <a:pt x="2329219" y="406692"/>
                </a:cubicBezTo>
                <a:cubicBezTo>
                  <a:pt x="2423075" y="469263"/>
                  <a:pt x="2379983" y="450910"/>
                  <a:pt x="2452049" y="474930"/>
                </a:cubicBezTo>
                <a:cubicBezTo>
                  <a:pt x="2461147" y="488578"/>
                  <a:pt x="2468447" y="503614"/>
                  <a:pt x="2479344" y="515874"/>
                </a:cubicBezTo>
                <a:cubicBezTo>
                  <a:pt x="2504990" y="544725"/>
                  <a:pt x="2539819" y="565641"/>
                  <a:pt x="2561231" y="597760"/>
                </a:cubicBezTo>
                <a:cubicBezTo>
                  <a:pt x="2597624" y="652352"/>
                  <a:pt x="2574878" y="629606"/>
                  <a:pt x="2629470" y="665999"/>
                </a:cubicBezTo>
                <a:cubicBezTo>
                  <a:pt x="2643594" y="694248"/>
                  <a:pt x="2662012" y="736728"/>
                  <a:pt x="2684061" y="761533"/>
                </a:cubicBezTo>
                <a:cubicBezTo>
                  <a:pt x="2709707" y="790384"/>
                  <a:pt x="2765947" y="843420"/>
                  <a:pt x="2765947" y="843420"/>
                </a:cubicBezTo>
                <a:cubicBezTo>
                  <a:pt x="2770496" y="857068"/>
                  <a:pt x="2769423" y="874191"/>
                  <a:pt x="2779595" y="884363"/>
                </a:cubicBezTo>
                <a:cubicBezTo>
                  <a:pt x="2789767" y="894535"/>
                  <a:pt x="2807671" y="891577"/>
                  <a:pt x="2820538" y="898011"/>
                </a:cubicBezTo>
                <a:cubicBezTo>
                  <a:pt x="2914785" y="945135"/>
                  <a:pt x="2802463" y="910553"/>
                  <a:pt x="2916073" y="938954"/>
                </a:cubicBezTo>
                <a:lnTo>
                  <a:pt x="3025255" y="993545"/>
                </a:lnTo>
                <a:cubicBezTo>
                  <a:pt x="3043452" y="1002644"/>
                  <a:pt x="3060545" y="1014407"/>
                  <a:pt x="3079846" y="1020841"/>
                </a:cubicBezTo>
                <a:lnTo>
                  <a:pt x="3202676" y="1061784"/>
                </a:lnTo>
                <a:cubicBezTo>
                  <a:pt x="3216324" y="1066333"/>
                  <a:pt x="3229429" y="1073067"/>
                  <a:pt x="3243619" y="1075432"/>
                </a:cubicBezTo>
                <a:cubicBezTo>
                  <a:pt x="3270914" y="1079981"/>
                  <a:pt x="3298659" y="1082369"/>
                  <a:pt x="3325505" y="1089080"/>
                </a:cubicBezTo>
                <a:cubicBezTo>
                  <a:pt x="3353418" y="1096058"/>
                  <a:pt x="3379479" y="1109397"/>
                  <a:pt x="3407392" y="1116375"/>
                </a:cubicBezTo>
                <a:lnTo>
                  <a:pt x="3461983" y="1130023"/>
                </a:lnTo>
                <a:cubicBezTo>
                  <a:pt x="3475631" y="1139122"/>
                  <a:pt x="3487850" y="1150858"/>
                  <a:pt x="3502926" y="1157319"/>
                </a:cubicBezTo>
                <a:cubicBezTo>
                  <a:pt x="3520166" y="1164708"/>
                  <a:pt x="3539482" y="1165813"/>
                  <a:pt x="3557517" y="1170966"/>
                </a:cubicBezTo>
                <a:cubicBezTo>
                  <a:pt x="3571350" y="1174918"/>
                  <a:pt x="3584628" y="1180662"/>
                  <a:pt x="3598461" y="1184614"/>
                </a:cubicBezTo>
                <a:cubicBezTo>
                  <a:pt x="3616496" y="1189767"/>
                  <a:pt x="3635017" y="1193109"/>
                  <a:pt x="3653052" y="1198262"/>
                </a:cubicBezTo>
                <a:cubicBezTo>
                  <a:pt x="3666884" y="1202214"/>
                  <a:pt x="3680116" y="1208125"/>
                  <a:pt x="3693995" y="1211910"/>
                </a:cubicBezTo>
                <a:cubicBezTo>
                  <a:pt x="3730187" y="1221781"/>
                  <a:pt x="3803177" y="1239205"/>
                  <a:pt x="3803177" y="1239205"/>
                </a:cubicBezTo>
                <a:cubicBezTo>
                  <a:pt x="3816825" y="1248304"/>
                  <a:pt x="3828443" y="1261677"/>
                  <a:pt x="3844120" y="1266501"/>
                </a:cubicBezTo>
                <a:cubicBezTo>
                  <a:pt x="3956713" y="1301145"/>
                  <a:pt x="4068376" y="1299648"/>
                  <a:pt x="4185314" y="1307444"/>
                </a:cubicBezTo>
                <a:cubicBezTo>
                  <a:pt x="4230807" y="1302895"/>
                  <a:pt x="4276855" y="1302222"/>
                  <a:pt x="4321792" y="1293796"/>
                </a:cubicBezTo>
                <a:cubicBezTo>
                  <a:pt x="4350071" y="1288494"/>
                  <a:pt x="4375766" y="1273479"/>
                  <a:pt x="4403679" y="1266501"/>
                </a:cubicBezTo>
                <a:cubicBezTo>
                  <a:pt x="4421876" y="1261952"/>
                  <a:pt x="4439877" y="1256532"/>
                  <a:pt x="4458270" y="1252853"/>
                </a:cubicBezTo>
                <a:cubicBezTo>
                  <a:pt x="4590144" y="1226478"/>
                  <a:pt x="4491539" y="1251766"/>
                  <a:pt x="4635691" y="1225557"/>
                </a:cubicBezTo>
                <a:cubicBezTo>
                  <a:pt x="4654145" y="1222202"/>
                  <a:pt x="4672085" y="1216459"/>
                  <a:pt x="4690282" y="1211910"/>
                </a:cubicBezTo>
                <a:cubicBezTo>
                  <a:pt x="4761514" y="1164421"/>
                  <a:pt x="4702790" y="1195481"/>
                  <a:pt x="4813111" y="1170966"/>
                </a:cubicBezTo>
                <a:cubicBezTo>
                  <a:pt x="4827155" y="1167845"/>
                  <a:pt x="4839901" y="1159892"/>
                  <a:pt x="4854055" y="1157319"/>
                </a:cubicBezTo>
                <a:cubicBezTo>
                  <a:pt x="5088318" y="1114727"/>
                  <a:pt x="4873206" y="1166179"/>
                  <a:pt x="5017828" y="1130023"/>
                </a:cubicBezTo>
                <a:cubicBezTo>
                  <a:pt x="5131559" y="1134572"/>
                  <a:pt x="5245469" y="1135840"/>
                  <a:pt x="5359022" y="1143671"/>
                </a:cubicBezTo>
                <a:cubicBezTo>
                  <a:pt x="5377735" y="1144962"/>
                  <a:pt x="5394984" y="1155127"/>
                  <a:pt x="5413613" y="1157319"/>
                </a:cubicBezTo>
                <a:cubicBezTo>
                  <a:pt x="5472522" y="1164249"/>
                  <a:pt x="5531894" y="1166417"/>
                  <a:pt x="5591034" y="1170966"/>
                </a:cubicBezTo>
                <a:lnTo>
                  <a:pt x="5713864" y="1211910"/>
                </a:lnTo>
                <a:lnTo>
                  <a:pt x="5754807" y="1225557"/>
                </a:lnTo>
                <a:cubicBezTo>
                  <a:pt x="5768455" y="1234656"/>
                  <a:pt x="5780189" y="1247666"/>
                  <a:pt x="5795750" y="1252853"/>
                </a:cubicBezTo>
                <a:cubicBezTo>
                  <a:pt x="5822002" y="1261604"/>
                  <a:pt x="5850624" y="1260498"/>
                  <a:pt x="5877637" y="1266501"/>
                </a:cubicBezTo>
                <a:cubicBezTo>
                  <a:pt x="5891680" y="1269622"/>
                  <a:pt x="5904932" y="1275599"/>
                  <a:pt x="5918580" y="1280148"/>
                </a:cubicBezTo>
                <a:cubicBezTo>
                  <a:pt x="5932228" y="1289247"/>
                  <a:pt x="5944852" y="1300108"/>
                  <a:pt x="5959523" y="1307444"/>
                </a:cubicBezTo>
                <a:cubicBezTo>
                  <a:pt x="5990721" y="1323043"/>
                  <a:pt x="6037557" y="1326952"/>
                  <a:pt x="6068705" y="1334739"/>
                </a:cubicBezTo>
                <a:cubicBezTo>
                  <a:pt x="6082662" y="1338228"/>
                  <a:pt x="6095407" y="1346352"/>
                  <a:pt x="6109649" y="1348387"/>
                </a:cubicBezTo>
                <a:cubicBezTo>
                  <a:pt x="6159392" y="1355493"/>
                  <a:pt x="6209732" y="1357486"/>
                  <a:pt x="6259774" y="1362035"/>
                </a:cubicBezTo>
                <a:cubicBezTo>
                  <a:pt x="6499458" y="1421957"/>
                  <a:pt x="6254938" y="1365057"/>
                  <a:pt x="6873923" y="1389330"/>
                </a:cubicBezTo>
                <a:cubicBezTo>
                  <a:pt x="6959713" y="1392694"/>
                  <a:pt x="7012648" y="1403353"/>
                  <a:pt x="7092288" y="1416626"/>
                </a:cubicBezTo>
                <a:cubicBezTo>
                  <a:pt x="7105936" y="1421175"/>
                  <a:pt x="7119275" y="1426785"/>
                  <a:pt x="7133231" y="1430274"/>
                </a:cubicBezTo>
                <a:cubicBezTo>
                  <a:pt x="7155735" y="1435900"/>
                  <a:pt x="7182169" y="1431055"/>
                  <a:pt x="7201470" y="1443922"/>
                </a:cubicBezTo>
                <a:cubicBezTo>
                  <a:pt x="7213440" y="1451902"/>
                  <a:pt x="7210568" y="1471217"/>
                  <a:pt x="7215117" y="1484865"/>
                </a:cubicBezTo>
                <a:cubicBezTo>
                  <a:pt x="7210568" y="1516710"/>
                  <a:pt x="7208097" y="1548921"/>
                  <a:pt x="7201470" y="1580399"/>
                </a:cubicBezTo>
                <a:cubicBezTo>
                  <a:pt x="7148491" y="1832048"/>
                  <a:pt x="7200440" y="1742176"/>
                  <a:pt x="6887571" y="1757820"/>
                </a:cubicBezTo>
                <a:cubicBezTo>
                  <a:pt x="6691953" y="1753271"/>
                  <a:pt x="6496203" y="1752672"/>
                  <a:pt x="6300717" y="1744172"/>
                </a:cubicBezTo>
                <a:cubicBezTo>
                  <a:pt x="6286345" y="1743547"/>
                  <a:pt x="6274015" y="1732558"/>
                  <a:pt x="6259774" y="1730524"/>
                </a:cubicBezTo>
                <a:cubicBezTo>
                  <a:pt x="6210031" y="1723418"/>
                  <a:pt x="6159691" y="1721426"/>
                  <a:pt x="6109649" y="1716877"/>
                </a:cubicBezTo>
                <a:cubicBezTo>
                  <a:pt x="6013192" y="1697585"/>
                  <a:pt x="6063422" y="1710566"/>
                  <a:pt x="5959523" y="1675933"/>
                </a:cubicBezTo>
                <a:lnTo>
                  <a:pt x="5918580" y="1662286"/>
                </a:lnTo>
                <a:cubicBezTo>
                  <a:pt x="5904932" y="1657737"/>
                  <a:pt x="5891952" y="1650069"/>
                  <a:pt x="5877637" y="1648638"/>
                </a:cubicBezTo>
                <a:cubicBezTo>
                  <a:pt x="5832144" y="1644089"/>
                  <a:pt x="5786373" y="1641772"/>
                  <a:pt x="5741159" y="1634990"/>
                </a:cubicBezTo>
                <a:cubicBezTo>
                  <a:pt x="5695279" y="1628108"/>
                  <a:pt x="5651061" y="1608854"/>
                  <a:pt x="5604682" y="1607695"/>
                </a:cubicBezTo>
                <a:lnTo>
                  <a:pt x="5058771" y="1594047"/>
                </a:lnTo>
                <a:lnTo>
                  <a:pt x="4963237" y="1580399"/>
                </a:lnTo>
                <a:cubicBezTo>
                  <a:pt x="4935887" y="1576191"/>
                  <a:pt x="4908991" y="1568067"/>
                  <a:pt x="4881350" y="1566751"/>
                </a:cubicBezTo>
                <a:cubicBezTo>
                  <a:pt x="4717699" y="1558958"/>
                  <a:pt x="4553804" y="1557653"/>
                  <a:pt x="4390031" y="1553104"/>
                </a:cubicBezTo>
                <a:cubicBezTo>
                  <a:pt x="4330891" y="1557653"/>
                  <a:pt x="4271467" y="1559394"/>
                  <a:pt x="4212610" y="1566751"/>
                </a:cubicBezTo>
                <a:cubicBezTo>
                  <a:pt x="4198335" y="1568535"/>
                  <a:pt x="4186053" y="1580399"/>
                  <a:pt x="4171667" y="1580399"/>
                </a:cubicBezTo>
                <a:cubicBezTo>
                  <a:pt x="3953255" y="1580399"/>
                  <a:pt x="3734938" y="1571300"/>
                  <a:pt x="3516574" y="1566751"/>
                </a:cubicBezTo>
                <a:cubicBezTo>
                  <a:pt x="3466532" y="1562202"/>
                  <a:pt x="3416256" y="1559745"/>
                  <a:pt x="3366449" y="1553104"/>
                </a:cubicBezTo>
                <a:cubicBezTo>
                  <a:pt x="3347856" y="1550625"/>
                  <a:pt x="3330251" y="1543135"/>
                  <a:pt x="3311858" y="1539456"/>
                </a:cubicBezTo>
                <a:cubicBezTo>
                  <a:pt x="3284723" y="1534029"/>
                  <a:pt x="3257267" y="1530357"/>
                  <a:pt x="3229971" y="1525808"/>
                </a:cubicBezTo>
                <a:cubicBezTo>
                  <a:pt x="3164862" y="1499765"/>
                  <a:pt x="3149924" y="1492241"/>
                  <a:pt x="3079846" y="1471217"/>
                </a:cubicBezTo>
                <a:cubicBezTo>
                  <a:pt x="3028945" y="1455946"/>
                  <a:pt x="2998707" y="1453145"/>
                  <a:pt x="2943368" y="1443922"/>
                </a:cubicBezTo>
                <a:cubicBezTo>
                  <a:pt x="2929720" y="1430274"/>
                  <a:pt x="2918792" y="1413208"/>
                  <a:pt x="2902425" y="1402978"/>
                </a:cubicBezTo>
                <a:cubicBezTo>
                  <a:pt x="2881650" y="1389994"/>
                  <a:pt x="2856573" y="1385633"/>
                  <a:pt x="2834186" y="1375683"/>
                </a:cubicBezTo>
                <a:cubicBezTo>
                  <a:pt x="2732990" y="1330707"/>
                  <a:pt x="2822752" y="1362773"/>
                  <a:pt x="2738652" y="1334739"/>
                </a:cubicBezTo>
                <a:cubicBezTo>
                  <a:pt x="2711356" y="1307444"/>
                  <a:pt x="2693386" y="1265060"/>
                  <a:pt x="2656765" y="1252853"/>
                </a:cubicBezTo>
                <a:lnTo>
                  <a:pt x="2574879" y="1225557"/>
                </a:lnTo>
                <a:cubicBezTo>
                  <a:pt x="2532516" y="1211436"/>
                  <a:pt x="2521514" y="1209916"/>
                  <a:pt x="2479344" y="1184614"/>
                </a:cubicBezTo>
                <a:cubicBezTo>
                  <a:pt x="2451214" y="1167736"/>
                  <a:pt x="2420655" y="1153219"/>
                  <a:pt x="2397458" y="1130023"/>
                </a:cubicBezTo>
                <a:cubicBezTo>
                  <a:pt x="2367276" y="1099842"/>
                  <a:pt x="2353571" y="1080784"/>
                  <a:pt x="2315571" y="1061784"/>
                </a:cubicBezTo>
                <a:cubicBezTo>
                  <a:pt x="2302704" y="1055350"/>
                  <a:pt x="2287495" y="1054570"/>
                  <a:pt x="2274628" y="1048136"/>
                </a:cubicBezTo>
                <a:cubicBezTo>
                  <a:pt x="2259957" y="1040801"/>
                  <a:pt x="2248356" y="1028176"/>
                  <a:pt x="2233685" y="1020841"/>
                </a:cubicBezTo>
                <a:cubicBezTo>
                  <a:pt x="2220818" y="1014407"/>
                  <a:pt x="2205964" y="1012860"/>
                  <a:pt x="2192741" y="1007193"/>
                </a:cubicBezTo>
                <a:cubicBezTo>
                  <a:pt x="2174041" y="999179"/>
                  <a:pt x="2156347" y="988996"/>
                  <a:pt x="2138150" y="979898"/>
                </a:cubicBezTo>
                <a:cubicBezTo>
                  <a:pt x="2133601" y="961701"/>
                  <a:pt x="2134907" y="940914"/>
                  <a:pt x="2124503" y="925307"/>
                </a:cubicBezTo>
                <a:cubicBezTo>
                  <a:pt x="2115404" y="911659"/>
                  <a:pt x="2096013" y="908686"/>
                  <a:pt x="2083559" y="898011"/>
                </a:cubicBezTo>
                <a:cubicBezTo>
                  <a:pt x="1947431" y="781330"/>
                  <a:pt x="2124749" y="907274"/>
                  <a:pt x="1947082" y="788829"/>
                </a:cubicBezTo>
                <a:lnTo>
                  <a:pt x="1865195" y="734238"/>
                </a:lnTo>
                <a:cubicBezTo>
                  <a:pt x="1851547" y="725139"/>
                  <a:pt x="1837374" y="716784"/>
                  <a:pt x="1824252" y="706942"/>
                </a:cubicBezTo>
                <a:cubicBezTo>
                  <a:pt x="1806055" y="693294"/>
                  <a:pt x="1789545" y="677045"/>
                  <a:pt x="1769661" y="665999"/>
                </a:cubicBezTo>
                <a:cubicBezTo>
                  <a:pt x="1588609" y="565416"/>
                  <a:pt x="1783065" y="686350"/>
                  <a:pt x="1660479" y="625056"/>
                </a:cubicBezTo>
                <a:cubicBezTo>
                  <a:pt x="1566768" y="578200"/>
                  <a:pt x="1682946" y="610442"/>
                  <a:pt x="1551297" y="584113"/>
                </a:cubicBezTo>
                <a:cubicBezTo>
                  <a:pt x="1533100" y="575014"/>
                  <a:pt x="1515405" y="564831"/>
                  <a:pt x="1496705" y="556817"/>
                </a:cubicBezTo>
                <a:cubicBezTo>
                  <a:pt x="1472149" y="546293"/>
                  <a:pt x="1425151" y="534851"/>
                  <a:pt x="1401171" y="529522"/>
                </a:cubicBezTo>
                <a:cubicBezTo>
                  <a:pt x="1378527" y="524490"/>
                  <a:pt x="1355970" y="518584"/>
                  <a:pt x="1332932" y="515874"/>
                </a:cubicBezTo>
                <a:cubicBezTo>
                  <a:pt x="1278527" y="509473"/>
                  <a:pt x="1223750" y="506775"/>
                  <a:pt x="1169159" y="502226"/>
                </a:cubicBezTo>
                <a:lnTo>
                  <a:pt x="691488" y="515874"/>
                </a:lnTo>
                <a:cubicBezTo>
                  <a:pt x="562571" y="520930"/>
                  <a:pt x="437547" y="532486"/>
                  <a:pt x="309350" y="543169"/>
                </a:cubicBezTo>
                <a:cubicBezTo>
                  <a:pt x="259308" y="538620"/>
                  <a:pt x="208358" y="540050"/>
                  <a:pt x="159225" y="529522"/>
                </a:cubicBezTo>
                <a:cubicBezTo>
                  <a:pt x="143187" y="526085"/>
                  <a:pt x="133271" y="508888"/>
                  <a:pt x="118282" y="502226"/>
                </a:cubicBezTo>
                <a:cubicBezTo>
                  <a:pt x="91990" y="490540"/>
                  <a:pt x="36395" y="474930"/>
                  <a:pt x="36395" y="474930"/>
                </a:cubicBezTo>
                <a:cubicBezTo>
                  <a:pt x="0" y="365749"/>
                  <a:pt x="36395" y="502225"/>
                  <a:pt x="36395" y="393044"/>
                </a:cubicBezTo>
                <a:cubicBezTo>
                  <a:pt x="36395" y="315887"/>
                  <a:pt x="28292" y="300497"/>
                  <a:pt x="9100" y="242919"/>
                </a:cubicBezTo>
                <a:cubicBezTo>
                  <a:pt x="27208" y="152375"/>
                  <a:pt x="22747" y="197877"/>
                  <a:pt x="22747" y="106441"/>
                </a:cubicBezTo>
              </a:path>
            </a:pathLst>
          </a:custGeom>
          <a:solidFill>
            <a:schemeClr val="accent6">
              <a:lumMod val="50000"/>
            </a:schemeClr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4" name="Freeform 13"/>
          <p:cNvSpPr/>
          <p:nvPr/>
        </p:nvSpPr>
        <p:spPr>
          <a:xfrm>
            <a:off x="933450" y="2989263"/>
            <a:ext cx="7254875" cy="1939925"/>
          </a:xfrm>
          <a:custGeom>
            <a:avLst/>
            <a:gdLst>
              <a:gd name="connsiteX0" fmla="*/ 35160 w 7254826"/>
              <a:gd name="connsiteY0" fmla="*/ 26539 h 1939009"/>
              <a:gd name="connsiteX1" fmla="*/ 76103 w 7254826"/>
              <a:gd name="connsiteY1" fmla="*/ 40187 h 1939009"/>
              <a:gd name="connsiteX2" fmla="*/ 758491 w 7254826"/>
              <a:gd name="connsiteY2" fmla="*/ 40187 h 1939009"/>
              <a:gd name="connsiteX3" fmla="*/ 1072390 w 7254826"/>
              <a:gd name="connsiteY3" fmla="*/ 12891 h 1939009"/>
              <a:gd name="connsiteX4" fmla="*/ 1318050 w 7254826"/>
              <a:gd name="connsiteY4" fmla="*/ 26539 h 1939009"/>
              <a:gd name="connsiteX5" fmla="*/ 1427232 w 7254826"/>
              <a:gd name="connsiteY5" fmla="*/ 53835 h 1939009"/>
              <a:gd name="connsiteX6" fmla="*/ 1509118 w 7254826"/>
              <a:gd name="connsiteY6" fmla="*/ 81130 h 1939009"/>
              <a:gd name="connsiteX7" fmla="*/ 1604653 w 7254826"/>
              <a:gd name="connsiteY7" fmla="*/ 108426 h 1939009"/>
              <a:gd name="connsiteX8" fmla="*/ 1645596 w 7254826"/>
              <a:gd name="connsiteY8" fmla="*/ 135721 h 1939009"/>
              <a:gd name="connsiteX9" fmla="*/ 1741130 w 7254826"/>
              <a:gd name="connsiteY9" fmla="*/ 163017 h 1939009"/>
              <a:gd name="connsiteX10" fmla="*/ 1823017 w 7254826"/>
              <a:gd name="connsiteY10" fmla="*/ 217608 h 1939009"/>
              <a:gd name="connsiteX11" fmla="*/ 1863960 w 7254826"/>
              <a:gd name="connsiteY11" fmla="*/ 231256 h 1939009"/>
              <a:gd name="connsiteX12" fmla="*/ 1945847 w 7254826"/>
              <a:gd name="connsiteY12" fmla="*/ 272199 h 1939009"/>
              <a:gd name="connsiteX13" fmla="*/ 1986790 w 7254826"/>
              <a:gd name="connsiteY13" fmla="*/ 313142 h 1939009"/>
              <a:gd name="connsiteX14" fmla="*/ 2027733 w 7254826"/>
              <a:gd name="connsiteY14" fmla="*/ 340438 h 1939009"/>
              <a:gd name="connsiteX15" fmla="*/ 2055029 w 7254826"/>
              <a:gd name="connsiteY15" fmla="*/ 381381 h 1939009"/>
              <a:gd name="connsiteX16" fmla="*/ 2177859 w 7254826"/>
              <a:gd name="connsiteY16" fmla="*/ 476915 h 1939009"/>
              <a:gd name="connsiteX17" fmla="*/ 2259745 w 7254826"/>
              <a:gd name="connsiteY17" fmla="*/ 531506 h 1939009"/>
              <a:gd name="connsiteX18" fmla="*/ 2300688 w 7254826"/>
              <a:gd name="connsiteY18" fmla="*/ 545154 h 1939009"/>
              <a:gd name="connsiteX19" fmla="*/ 2341632 w 7254826"/>
              <a:gd name="connsiteY19" fmla="*/ 572450 h 1939009"/>
              <a:gd name="connsiteX20" fmla="*/ 2450814 w 7254826"/>
              <a:gd name="connsiteY20" fmla="*/ 613393 h 1939009"/>
              <a:gd name="connsiteX21" fmla="*/ 2491757 w 7254826"/>
              <a:gd name="connsiteY21" fmla="*/ 654336 h 1939009"/>
              <a:gd name="connsiteX22" fmla="*/ 2573644 w 7254826"/>
              <a:gd name="connsiteY22" fmla="*/ 708927 h 1939009"/>
              <a:gd name="connsiteX23" fmla="*/ 2655530 w 7254826"/>
              <a:gd name="connsiteY23" fmla="*/ 790814 h 1939009"/>
              <a:gd name="connsiteX24" fmla="*/ 2737417 w 7254826"/>
              <a:gd name="connsiteY24" fmla="*/ 872700 h 1939009"/>
              <a:gd name="connsiteX25" fmla="*/ 2832951 w 7254826"/>
              <a:gd name="connsiteY25" fmla="*/ 899996 h 1939009"/>
              <a:gd name="connsiteX26" fmla="*/ 2914838 w 7254826"/>
              <a:gd name="connsiteY26" fmla="*/ 927291 h 1939009"/>
              <a:gd name="connsiteX27" fmla="*/ 2996724 w 7254826"/>
              <a:gd name="connsiteY27" fmla="*/ 954587 h 1939009"/>
              <a:gd name="connsiteX28" fmla="*/ 3037668 w 7254826"/>
              <a:gd name="connsiteY28" fmla="*/ 968235 h 1939009"/>
              <a:gd name="connsiteX29" fmla="*/ 3133202 w 7254826"/>
              <a:gd name="connsiteY29" fmla="*/ 1009178 h 1939009"/>
              <a:gd name="connsiteX30" fmla="*/ 3174145 w 7254826"/>
              <a:gd name="connsiteY30" fmla="*/ 1022826 h 1939009"/>
              <a:gd name="connsiteX31" fmla="*/ 3419805 w 7254826"/>
              <a:gd name="connsiteY31" fmla="*/ 1036474 h 1939009"/>
              <a:gd name="connsiteX32" fmla="*/ 3569930 w 7254826"/>
              <a:gd name="connsiteY32" fmla="*/ 1077417 h 1939009"/>
              <a:gd name="connsiteX33" fmla="*/ 3679112 w 7254826"/>
              <a:gd name="connsiteY33" fmla="*/ 1104712 h 1939009"/>
              <a:gd name="connsiteX34" fmla="*/ 3883829 w 7254826"/>
              <a:gd name="connsiteY34" fmla="*/ 1118360 h 1939009"/>
              <a:gd name="connsiteX35" fmla="*/ 4143136 w 7254826"/>
              <a:gd name="connsiteY35" fmla="*/ 1104712 h 1939009"/>
              <a:gd name="connsiteX36" fmla="*/ 4238670 w 7254826"/>
              <a:gd name="connsiteY36" fmla="*/ 1091065 h 1939009"/>
              <a:gd name="connsiteX37" fmla="*/ 4880115 w 7254826"/>
              <a:gd name="connsiteY37" fmla="*/ 1104712 h 1939009"/>
              <a:gd name="connsiteX38" fmla="*/ 4962002 w 7254826"/>
              <a:gd name="connsiteY38" fmla="*/ 1118360 h 1939009"/>
              <a:gd name="connsiteX39" fmla="*/ 5030241 w 7254826"/>
              <a:gd name="connsiteY39" fmla="*/ 1132008 h 1939009"/>
              <a:gd name="connsiteX40" fmla="*/ 5398730 w 7254826"/>
              <a:gd name="connsiteY40" fmla="*/ 1104712 h 1939009"/>
              <a:gd name="connsiteX41" fmla="*/ 5780868 w 7254826"/>
              <a:gd name="connsiteY41" fmla="*/ 1118360 h 1939009"/>
              <a:gd name="connsiteX42" fmla="*/ 5862754 w 7254826"/>
              <a:gd name="connsiteY42" fmla="*/ 1159303 h 1939009"/>
              <a:gd name="connsiteX43" fmla="*/ 5917345 w 7254826"/>
              <a:gd name="connsiteY43" fmla="*/ 1186599 h 1939009"/>
              <a:gd name="connsiteX44" fmla="*/ 6026527 w 7254826"/>
              <a:gd name="connsiteY44" fmla="*/ 1213894 h 1939009"/>
              <a:gd name="connsiteX45" fmla="*/ 6108414 w 7254826"/>
              <a:gd name="connsiteY45" fmla="*/ 1241190 h 1939009"/>
              <a:gd name="connsiteX46" fmla="*/ 6627029 w 7254826"/>
              <a:gd name="connsiteY46" fmla="*/ 1282133 h 1939009"/>
              <a:gd name="connsiteX47" fmla="*/ 7022814 w 7254826"/>
              <a:gd name="connsiteY47" fmla="*/ 1268485 h 1939009"/>
              <a:gd name="connsiteX48" fmla="*/ 7118348 w 7254826"/>
              <a:gd name="connsiteY48" fmla="*/ 1282133 h 1939009"/>
              <a:gd name="connsiteX49" fmla="*/ 7227530 w 7254826"/>
              <a:gd name="connsiteY49" fmla="*/ 1295781 h 1939009"/>
              <a:gd name="connsiteX50" fmla="*/ 7227530 w 7254826"/>
              <a:gd name="connsiteY50" fmla="*/ 1418611 h 1939009"/>
              <a:gd name="connsiteX51" fmla="*/ 7254826 w 7254826"/>
              <a:gd name="connsiteY51" fmla="*/ 1732509 h 1939009"/>
              <a:gd name="connsiteX52" fmla="*/ 7241178 w 7254826"/>
              <a:gd name="connsiteY52" fmla="*/ 1800748 h 1939009"/>
              <a:gd name="connsiteX53" fmla="*/ 7200235 w 7254826"/>
              <a:gd name="connsiteY53" fmla="*/ 1828044 h 1939009"/>
              <a:gd name="connsiteX54" fmla="*/ 6927279 w 7254826"/>
              <a:gd name="connsiteY54" fmla="*/ 1814396 h 1939009"/>
              <a:gd name="connsiteX55" fmla="*/ 6490551 w 7254826"/>
              <a:gd name="connsiteY55" fmla="*/ 1828044 h 1939009"/>
              <a:gd name="connsiteX56" fmla="*/ 6149357 w 7254826"/>
              <a:gd name="connsiteY56" fmla="*/ 1841691 h 1939009"/>
              <a:gd name="connsiteX57" fmla="*/ 5726276 w 7254826"/>
              <a:gd name="connsiteY57" fmla="*/ 1855339 h 1939009"/>
              <a:gd name="connsiteX58" fmla="*/ 5562503 w 7254826"/>
              <a:gd name="connsiteY58" fmla="*/ 1841691 h 1939009"/>
              <a:gd name="connsiteX59" fmla="*/ 5521560 w 7254826"/>
              <a:gd name="connsiteY59" fmla="*/ 1828044 h 1939009"/>
              <a:gd name="connsiteX60" fmla="*/ 5030241 w 7254826"/>
              <a:gd name="connsiteY60" fmla="*/ 1800748 h 1939009"/>
              <a:gd name="connsiteX61" fmla="*/ 4852820 w 7254826"/>
              <a:gd name="connsiteY61" fmla="*/ 1759805 h 1939009"/>
              <a:gd name="connsiteX62" fmla="*/ 4716342 w 7254826"/>
              <a:gd name="connsiteY62" fmla="*/ 1718862 h 1939009"/>
              <a:gd name="connsiteX63" fmla="*/ 4566217 w 7254826"/>
              <a:gd name="connsiteY63" fmla="*/ 1691566 h 1939009"/>
              <a:gd name="connsiteX64" fmla="*/ 4484330 w 7254826"/>
              <a:gd name="connsiteY64" fmla="*/ 1664271 h 1939009"/>
              <a:gd name="connsiteX65" fmla="*/ 4443387 w 7254826"/>
              <a:gd name="connsiteY65" fmla="*/ 1650623 h 1939009"/>
              <a:gd name="connsiteX66" fmla="*/ 4388796 w 7254826"/>
              <a:gd name="connsiteY66" fmla="*/ 1636975 h 1939009"/>
              <a:gd name="connsiteX67" fmla="*/ 4347853 w 7254826"/>
              <a:gd name="connsiteY67" fmla="*/ 1623327 h 1939009"/>
              <a:gd name="connsiteX68" fmla="*/ 4279614 w 7254826"/>
              <a:gd name="connsiteY68" fmla="*/ 1609680 h 1939009"/>
              <a:gd name="connsiteX69" fmla="*/ 4238670 w 7254826"/>
              <a:gd name="connsiteY69" fmla="*/ 1596032 h 1939009"/>
              <a:gd name="connsiteX70" fmla="*/ 4115841 w 7254826"/>
              <a:gd name="connsiteY70" fmla="*/ 1582384 h 1939009"/>
              <a:gd name="connsiteX71" fmla="*/ 4074897 w 7254826"/>
              <a:gd name="connsiteY71" fmla="*/ 1568736 h 1939009"/>
              <a:gd name="connsiteX72" fmla="*/ 4020306 w 7254826"/>
              <a:gd name="connsiteY72" fmla="*/ 1555088 h 1939009"/>
              <a:gd name="connsiteX73" fmla="*/ 3952068 w 7254826"/>
              <a:gd name="connsiteY73" fmla="*/ 1527793 h 1939009"/>
              <a:gd name="connsiteX74" fmla="*/ 3870181 w 7254826"/>
              <a:gd name="connsiteY74" fmla="*/ 1514145 h 1939009"/>
              <a:gd name="connsiteX75" fmla="*/ 3815590 w 7254826"/>
              <a:gd name="connsiteY75" fmla="*/ 1500497 h 1939009"/>
              <a:gd name="connsiteX76" fmla="*/ 3706408 w 7254826"/>
              <a:gd name="connsiteY76" fmla="*/ 1459554 h 1939009"/>
              <a:gd name="connsiteX77" fmla="*/ 3665465 w 7254826"/>
              <a:gd name="connsiteY77" fmla="*/ 1445906 h 1939009"/>
              <a:gd name="connsiteX78" fmla="*/ 2409870 w 7254826"/>
              <a:gd name="connsiteY78" fmla="*/ 1418611 h 1939009"/>
              <a:gd name="connsiteX79" fmla="*/ 1768426 w 7254826"/>
              <a:gd name="connsiteY79" fmla="*/ 1432259 h 1939009"/>
              <a:gd name="connsiteX80" fmla="*/ 1727482 w 7254826"/>
              <a:gd name="connsiteY80" fmla="*/ 1445906 h 1939009"/>
              <a:gd name="connsiteX81" fmla="*/ 1618300 w 7254826"/>
              <a:gd name="connsiteY81" fmla="*/ 1473202 h 1939009"/>
              <a:gd name="connsiteX82" fmla="*/ 1522766 w 7254826"/>
              <a:gd name="connsiteY82" fmla="*/ 1514145 h 1939009"/>
              <a:gd name="connsiteX83" fmla="*/ 1372641 w 7254826"/>
              <a:gd name="connsiteY83" fmla="*/ 1527793 h 1939009"/>
              <a:gd name="connsiteX84" fmla="*/ 1017799 w 7254826"/>
              <a:gd name="connsiteY84" fmla="*/ 1555088 h 1939009"/>
              <a:gd name="connsiteX85" fmla="*/ 894969 w 7254826"/>
              <a:gd name="connsiteY85" fmla="*/ 1596032 h 1939009"/>
              <a:gd name="connsiteX86" fmla="*/ 799435 w 7254826"/>
              <a:gd name="connsiteY86" fmla="*/ 1609680 h 1939009"/>
              <a:gd name="connsiteX87" fmla="*/ 253524 w 7254826"/>
              <a:gd name="connsiteY87" fmla="*/ 1596032 h 1939009"/>
              <a:gd name="connsiteX88" fmla="*/ 76103 w 7254826"/>
              <a:gd name="connsiteY88" fmla="*/ 1555088 h 1939009"/>
              <a:gd name="connsiteX89" fmla="*/ 35160 w 7254826"/>
              <a:gd name="connsiteY89" fmla="*/ 1541441 h 1939009"/>
              <a:gd name="connsiteX90" fmla="*/ 35160 w 7254826"/>
              <a:gd name="connsiteY90" fmla="*/ 1282133 h 1939009"/>
              <a:gd name="connsiteX91" fmla="*/ 62456 w 7254826"/>
              <a:gd name="connsiteY91" fmla="*/ 1118360 h 1939009"/>
              <a:gd name="connsiteX92" fmla="*/ 62456 w 7254826"/>
              <a:gd name="connsiteY92" fmla="*/ 258551 h 1939009"/>
              <a:gd name="connsiteX93" fmla="*/ 35160 w 7254826"/>
              <a:gd name="connsiteY93" fmla="*/ 176665 h 1939009"/>
              <a:gd name="connsiteX94" fmla="*/ 35160 w 7254826"/>
              <a:gd name="connsiteY94" fmla="*/ 26539 h 1939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7254826" h="1939009">
                <a:moveTo>
                  <a:pt x="35160" y="26539"/>
                </a:moveTo>
                <a:cubicBezTo>
                  <a:pt x="48808" y="31088"/>
                  <a:pt x="61776" y="38885"/>
                  <a:pt x="76103" y="40187"/>
                </a:cubicBezTo>
                <a:cubicBezTo>
                  <a:pt x="351939" y="65263"/>
                  <a:pt x="451656" y="50085"/>
                  <a:pt x="758491" y="40187"/>
                </a:cubicBezTo>
                <a:cubicBezTo>
                  <a:pt x="879053" y="0"/>
                  <a:pt x="828166" y="12891"/>
                  <a:pt x="1072390" y="12891"/>
                </a:cubicBezTo>
                <a:cubicBezTo>
                  <a:pt x="1154403" y="12891"/>
                  <a:pt x="1236163" y="21990"/>
                  <a:pt x="1318050" y="26539"/>
                </a:cubicBezTo>
                <a:cubicBezTo>
                  <a:pt x="1354444" y="35638"/>
                  <a:pt x="1391643" y="41972"/>
                  <a:pt x="1427232" y="53835"/>
                </a:cubicBezTo>
                <a:cubicBezTo>
                  <a:pt x="1454527" y="62933"/>
                  <a:pt x="1481205" y="74152"/>
                  <a:pt x="1509118" y="81130"/>
                </a:cubicBezTo>
                <a:cubicBezTo>
                  <a:pt x="1526609" y="85503"/>
                  <a:pt x="1585074" y="98636"/>
                  <a:pt x="1604653" y="108426"/>
                </a:cubicBezTo>
                <a:cubicBezTo>
                  <a:pt x="1619324" y="115761"/>
                  <a:pt x="1630925" y="128386"/>
                  <a:pt x="1645596" y="135721"/>
                </a:cubicBezTo>
                <a:cubicBezTo>
                  <a:pt x="1665176" y="145511"/>
                  <a:pt x="1723637" y="158644"/>
                  <a:pt x="1741130" y="163017"/>
                </a:cubicBezTo>
                <a:cubicBezTo>
                  <a:pt x="1768426" y="181214"/>
                  <a:pt x="1791895" y="207234"/>
                  <a:pt x="1823017" y="217608"/>
                </a:cubicBezTo>
                <a:cubicBezTo>
                  <a:pt x="1836665" y="222157"/>
                  <a:pt x="1851093" y="224822"/>
                  <a:pt x="1863960" y="231256"/>
                </a:cubicBezTo>
                <a:cubicBezTo>
                  <a:pt x="1969784" y="284168"/>
                  <a:pt x="1842935" y="237895"/>
                  <a:pt x="1945847" y="272199"/>
                </a:cubicBezTo>
                <a:cubicBezTo>
                  <a:pt x="1959495" y="285847"/>
                  <a:pt x="1971963" y="300786"/>
                  <a:pt x="1986790" y="313142"/>
                </a:cubicBezTo>
                <a:cubicBezTo>
                  <a:pt x="1999391" y="323643"/>
                  <a:pt x="2016135" y="328840"/>
                  <a:pt x="2027733" y="340438"/>
                </a:cubicBezTo>
                <a:cubicBezTo>
                  <a:pt x="2039331" y="352036"/>
                  <a:pt x="2044132" y="369122"/>
                  <a:pt x="2055029" y="381381"/>
                </a:cubicBezTo>
                <a:cubicBezTo>
                  <a:pt x="2132554" y="468596"/>
                  <a:pt x="2105711" y="452867"/>
                  <a:pt x="2177859" y="476915"/>
                </a:cubicBezTo>
                <a:cubicBezTo>
                  <a:pt x="2205154" y="495112"/>
                  <a:pt x="2228624" y="521132"/>
                  <a:pt x="2259745" y="531506"/>
                </a:cubicBezTo>
                <a:cubicBezTo>
                  <a:pt x="2273393" y="536055"/>
                  <a:pt x="2287821" y="538720"/>
                  <a:pt x="2300688" y="545154"/>
                </a:cubicBezTo>
                <a:cubicBezTo>
                  <a:pt x="2315359" y="552490"/>
                  <a:pt x="2326961" y="565114"/>
                  <a:pt x="2341632" y="572450"/>
                </a:cubicBezTo>
                <a:cubicBezTo>
                  <a:pt x="2374269" y="588768"/>
                  <a:pt x="2415379" y="601581"/>
                  <a:pt x="2450814" y="613393"/>
                </a:cubicBezTo>
                <a:cubicBezTo>
                  <a:pt x="2464462" y="627041"/>
                  <a:pt x="2476522" y="642487"/>
                  <a:pt x="2491757" y="654336"/>
                </a:cubicBezTo>
                <a:cubicBezTo>
                  <a:pt x="2517652" y="674476"/>
                  <a:pt x="2550447" y="685730"/>
                  <a:pt x="2573644" y="708927"/>
                </a:cubicBezTo>
                <a:cubicBezTo>
                  <a:pt x="2600939" y="736223"/>
                  <a:pt x="2632369" y="759933"/>
                  <a:pt x="2655530" y="790814"/>
                </a:cubicBezTo>
                <a:cubicBezTo>
                  <a:pt x="2689712" y="836390"/>
                  <a:pt x="2689519" y="848751"/>
                  <a:pt x="2737417" y="872700"/>
                </a:cubicBezTo>
                <a:cubicBezTo>
                  <a:pt x="2760352" y="884167"/>
                  <a:pt x="2811085" y="893436"/>
                  <a:pt x="2832951" y="899996"/>
                </a:cubicBezTo>
                <a:cubicBezTo>
                  <a:pt x="2860510" y="908264"/>
                  <a:pt x="2887542" y="918193"/>
                  <a:pt x="2914838" y="927291"/>
                </a:cubicBezTo>
                <a:lnTo>
                  <a:pt x="2996724" y="954587"/>
                </a:lnTo>
                <a:cubicBezTo>
                  <a:pt x="3010372" y="959136"/>
                  <a:pt x="3025698" y="960255"/>
                  <a:pt x="3037668" y="968235"/>
                </a:cubicBezTo>
                <a:cubicBezTo>
                  <a:pt x="3099998" y="1009788"/>
                  <a:pt x="3056088" y="987145"/>
                  <a:pt x="3133202" y="1009178"/>
                </a:cubicBezTo>
                <a:cubicBezTo>
                  <a:pt x="3147034" y="1013130"/>
                  <a:pt x="3159824" y="1021462"/>
                  <a:pt x="3174145" y="1022826"/>
                </a:cubicBezTo>
                <a:cubicBezTo>
                  <a:pt x="3255788" y="1030602"/>
                  <a:pt x="3337918" y="1031925"/>
                  <a:pt x="3419805" y="1036474"/>
                </a:cubicBezTo>
                <a:cubicBezTo>
                  <a:pt x="3595487" y="1095034"/>
                  <a:pt x="3415599" y="1038834"/>
                  <a:pt x="3569930" y="1077417"/>
                </a:cubicBezTo>
                <a:cubicBezTo>
                  <a:pt x="3633810" y="1093387"/>
                  <a:pt x="3595265" y="1096328"/>
                  <a:pt x="3679112" y="1104712"/>
                </a:cubicBezTo>
                <a:cubicBezTo>
                  <a:pt x="3747163" y="1111517"/>
                  <a:pt x="3815590" y="1113811"/>
                  <a:pt x="3883829" y="1118360"/>
                </a:cubicBezTo>
                <a:cubicBezTo>
                  <a:pt x="3970265" y="1113811"/>
                  <a:pt x="4056836" y="1111350"/>
                  <a:pt x="4143136" y="1104712"/>
                </a:cubicBezTo>
                <a:cubicBezTo>
                  <a:pt x="4175209" y="1102245"/>
                  <a:pt x="4206502" y="1091065"/>
                  <a:pt x="4238670" y="1091065"/>
                </a:cubicBezTo>
                <a:cubicBezTo>
                  <a:pt x="4452533" y="1091065"/>
                  <a:pt x="4666300" y="1100163"/>
                  <a:pt x="4880115" y="1104712"/>
                </a:cubicBezTo>
                <a:lnTo>
                  <a:pt x="4962002" y="1118360"/>
                </a:lnTo>
                <a:cubicBezTo>
                  <a:pt x="4984825" y="1122510"/>
                  <a:pt x="5007044" y="1132008"/>
                  <a:pt x="5030241" y="1132008"/>
                </a:cubicBezTo>
                <a:cubicBezTo>
                  <a:pt x="5114152" y="1132008"/>
                  <a:pt x="5303164" y="1113400"/>
                  <a:pt x="5398730" y="1104712"/>
                </a:cubicBezTo>
                <a:cubicBezTo>
                  <a:pt x="5526109" y="1109261"/>
                  <a:pt x="5653672" y="1110154"/>
                  <a:pt x="5780868" y="1118360"/>
                </a:cubicBezTo>
                <a:cubicBezTo>
                  <a:pt x="5816125" y="1120635"/>
                  <a:pt x="5834066" y="1142910"/>
                  <a:pt x="5862754" y="1159303"/>
                </a:cubicBezTo>
                <a:cubicBezTo>
                  <a:pt x="5880418" y="1169397"/>
                  <a:pt x="5898645" y="1178585"/>
                  <a:pt x="5917345" y="1186599"/>
                </a:cubicBezTo>
                <a:cubicBezTo>
                  <a:pt x="5965661" y="1207306"/>
                  <a:pt x="5967777" y="1197872"/>
                  <a:pt x="6026527" y="1213894"/>
                </a:cubicBezTo>
                <a:cubicBezTo>
                  <a:pt x="6054285" y="1221464"/>
                  <a:pt x="6079771" y="1238462"/>
                  <a:pt x="6108414" y="1241190"/>
                </a:cubicBezTo>
                <a:cubicBezTo>
                  <a:pt x="6472139" y="1275830"/>
                  <a:pt x="6299216" y="1262850"/>
                  <a:pt x="6627029" y="1282133"/>
                </a:cubicBezTo>
                <a:cubicBezTo>
                  <a:pt x="6758957" y="1277584"/>
                  <a:pt x="6890807" y="1268485"/>
                  <a:pt x="7022814" y="1268485"/>
                </a:cubicBezTo>
                <a:cubicBezTo>
                  <a:pt x="7054982" y="1268485"/>
                  <a:pt x="7086462" y="1277881"/>
                  <a:pt x="7118348" y="1282133"/>
                </a:cubicBezTo>
                <a:lnTo>
                  <a:pt x="7227530" y="1295781"/>
                </a:lnTo>
                <a:cubicBezTo>
                  <a:pt x="7201489" y="1373902"/>
                  <a:pt x="7218523" y="1301517"/>
                  <a:pt x="7227530" y="1418611"/>
                </a:cubicBezTo>
                <a:cubicBezTo>
                  <a:pt x="7251953" y="1736103"/>
                  <a:pt x="7210781" y="1600378"/>
                  <a:pt x="7254826" y="1732509"/>
                </a:cubicBezTo>
                <a:cubicBezTo>
                  <a:pt x="7250277" y="1755255"/>
                  <a:pt x="7252687" y="1780607"/>
                  <a:pt x="7241178" y="1800748"/>
                </a:cubicBezTo>
                <a:cubicBezTo>
                  <a:pt x="7233040" y="1814989"/>
                  <a:pt x="7216622" y="1827332"/>
                  <a:pt x="7200235" y="1828044"/>
                </a:cubicBezTo>
                <a:lnTo>
                  <a:pt x="6927279" y="1814396"/>
                </a:lnTo>
                <a:cubicBezTo>
                  <a:pt x="6664801" y="1788148"/>
                  <a:pt x="6893491" y="1802325"/>
                  <a:pt x="6490551" y="1828044"/>
                </a:cubicBezTo>
                <a:cubicBezTo>
                  <a:pt x="6376960" y="1835294"/>
                  <a:pt x="6263088" y="1837142"/>
                  <a:pt x="6149357" y="1841691"/>
                </a:cubicBezTo>
                <a:cubicBezTo>
                  <a:pt x="6003384" y="1939009"/>
                  <a:pt x="6116862" y="1874869"/>
                  <a:pt x="5726276" y="1855339"/>
                </a:cubicBezTo>
                <a:cubicBezTo>
                  <a:pt x="5671564" y="1852603"/>
                  <a:pt x="5617094" y="1846240"/>
                  <a:pt x="5562503" y="1841691"/>
                </a:cubicBezTo>
                <a:cubicBezTo>
                  <a:pt x="5548855" y="1837142"/>
                  <a:pt x="5535516" y="1831533"/>
                  <a:pt x="5521560" y="1828044"/>
                </a:cubicBezTo>
                <a:cubicBezTo>
                  <a:pt x="5362396" y="1788254"/>
                  <a:pt x="5187970" y="1805836"/>
                  <a:pt x="5030241" y="1800748"/>
                </a:cubicBezTo>
                <a:cubicBezTo>
                  <a:pt x="4889311" y="1753772"/>
                  <a:pt x="5008730" y="1788153"/>
                  <a:pt x="4852820" y="1759805"/>
                </a:cubicBezTo>
                <a:cubicBezTo>
                  <a:pt x="4773408" y="1745366"/>
                  <a:pt x="4811281" y="1742597"/>
                  <a:pt x="4716342" y="1718862"/>
                </a:cubicBezTo>
                <a:cubicBezTo>
                  <a:pt x="4630544" y="1697412"/>
                  <a:pt x="4680320" y="1707867"/>
                  <a:pt x="4566217" y="1691566"/>
                </a:cubicBezTo>
                <a:lnTo>
                  <a:pt x="4484330" y="1664271"/>
                </a:lnTo>
                <a:cubicBezTo>
                  <a:pt x="4470682" y="1659722"/>
                  <a:pt x="4457343" y="1654112"/>
                  <a:pt x="4443387" y="1650623"/>
                </a:cubicBezTo>
                <a:cubicBezTo>
                  <a:pt x="4425190" y="1646074"/>
                  <a:pt x="4406831" y="1642128"/>
                  <a:pt x="4388796" y="1636975"/>
                </a:cubicBezTo>
                <a:cubicBezTo>
                  <a:pt x="4374964" y="1633023"/>
                  <a:pt x="4361809" y="1626816"/>
                  <a:pt x="4347853" y="1623327"/>
                </a:cubicBezTo>
                <a:cubicBezTo>
                  <a:pt x="4325349" y="1617701"/>
                  <a:pt x="4302118" y="1615306"/>
                  <a:pt x="4279614" y="1609680"/>
                </a:cubicBezTo>
                <a:cubicBezTo>
                  <a:pt x="4265657" y="1606191"/>
                  <a:pt x="4252861" y="1598397"/>
                  <a:pt x="4238670" y="1596032"/>
                </a:cubicBezTo>
                <a:cubicBezTo>
                  <a:pt x="4198036" y="1589259"/>
                  <a:pt x="4156784" y="1586933"/>
                  <a:pt x="4115841" y="1582384"/>
                </a:cubicBezTo>
                <a:cubicBezTo>
                  <a:pt x="4102193" y="1577835"/>
                  <a:pt x="4088730" y="1572688"/>
                  <a:pt x="4074897" y="1568736"/>
                </a:cubicBezTo>
                <a:cubicBezTo>
                  <a:pt x="4056862" y="1563583"/>
                  <a:pt x="4038101" y="1561020"/>
                  <a:pt x="4020306" y="1555088"/>
                </a:cubicBezTo>
                <a:cubicBezTo>
                  <a:pt x="3997065" y="1547341"/>
                  <a:pt x="3975703" y="1534239"/>
                  <a:pt x="3952068" y="1527793"/>
                </a:cubicBezTo>
                <a:cubicBezTo>
                  <a:pt x="3925371" y="1520512"/>
                  <a:pt x="3897316" y="1519572"/>
                  <a:pt x="3870181" y="1514145"/>
                </a:cubicBezTo>
                <a:cubicBezTo>
                  <a:pt x="3851788" y="1510466"/>
                  <a:pt x="3833787" y="1505046"/>
                  <a:pt x="3815590" y="1500497"/>
                </a:cubicBezTo>
                <a:cubicBezTo>
                  <a:pt x="3748191" y="1455565"/>
                  <a:pt x="3800850" y="1483165"/>
                  <a:pt x="3706408" y="1459554"/>
                </a:cubicBezTo>
                <a:cubicBezTo>
                  <a:pt x="3692452" y="1456065"/>
                  <a:pt x="3679844" y="1446360"/>
                  <a:pt x="3665465" y="1445906"/>
                </a:cubicBezTo>
                <a:lnTo>
                  <a:pt x="2409870" y="1418611"/>
                </a:lnTo>
                <a:lnTo>
                  <a:pt x="1768426" y="1432259"/>
                </a:lnTo>
                <a:cubicBezTo>
                  <a:pt x="1754051" y="1432834"/>
                  <a:pt x="1741361" y="1442121"/>
                  <a:pt x="1727482" y="1445906"/>
                </a:cubicBezTo>
                <a:cubicBezTo>
                  <a:pt x="1691290" y="1455777"/>
                  <a:pt x="1651854" y="1456425"/>
                  <a:pt x="1618300" y="1473202"/>
                </a:cubicBezTo>
                <a:cubicBezTo>
                  <a:pt x="1596283" y="1484210"/>
                  <a:pt x="1550878" y="1510129"/>
                  <a:pt x="1522766" y="1514145"/>
                </a:cubicBezTo>
                <a:cubicBezTo>
                  <a:pt x="1473023" y="1521251"/>
                  <a:pt x="1422683" y="1523244"/>
                  <a:pt x="1372641" y="1527793"/>
                </a:cubicBezTo>
                <a:cubicBezTo>
                  <a:pt x="1209996" y="1568455"/>
                  <a:pt x="1394786" y="1526090"/>
                  <a:pt x="1017799" y="1555088"/>
                </a:cubicBezTo>
                <a:cubicBezTo>
                  <a:pt x="960964" y="1559460"/>
                  <a:pt x="952512" y="1581646"/>
                  <a:pt x="894969" y="1596032"/>
                </a:cubicBezTo>
                <a:cubicBezTo>
                  <a:pt x="863762" y="1603834"/>
                  <a:pt x="831280" y="1605131"/>
                  <a:pt x="799435" y="1609680"/>
                </a:cubicBezTo>
                <a:lnTo>
                  <a:pt x="253524" y="1596032"/>
                </a:lnTo>
                <a:cubicBezTo>
                  <a:pt x="172285" y="1592575"/>
                  <a:pt x="150245" y="1579802"/>
                  <a:pt x="76103" y="1555088"/>
                </a:cubicBezTo>
                <a:lnTo>
                  <a:pt x="35160" y="1541441"/>
                </a:lnTo>
                <a:cubicBezTo>
                  <a:pt x="0" y="1435962"/>
                  <a:pt x="12752" y="1491268"/>
                  <a:pt x="35160" y="1282133"/>
                </a:cubicBezTo>
                <a:cubicBezTo>
                  <a:pt x="41056" y="1227104"/>
                  <a:pt x="62456" y="1118360"/>
                  <a:pt x="62456" y="1118360"/>
                </a:cubicBezTo>
                <a:cubicBezTo>
                  <a:pt x="78763" y="759580"/>
                  <a:pt x="89368" y="680170"/>
                  <a:pt x="62456" y="258551"/>
                </a:cubicBezTo>
                <a:cubicBezTo>
                  <a:pt x="60623" y="229838"/>
                  <a:pt x="35160" y="205437"/>
                  <a:pt x="35160" y="176665"/>
                </a:cubicBezTo>
                <a:lnTo>
                  <a:pt x="35160" y="26539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6" name="Freeform 15"/>
          <p:cNvSpPr/>
          <p:nvPr/>
        </p:nvSpPr>
        <p:spPr>
          <a:xfrm>
            <a:off x="968375" y="4394200"/>
            <a:ext cx="5022850" cy="512763"/>
          </a:xfrm>
          <a:custGeom>
            <a:avLst/>
            <a:gdLst>
              <a:gd name="connsiteX0" fmla="*/ 723331 w 5022376"/>
              <a:gd name="connsiteY0" fmla="*/ 218364 h 512173"/>
              <a:gd name="connsiteX1" fmla="*/ 941696 w 5022376"/>
              <a:gd name="connsiteY1" fmla="*/ 191069 h 512173"/>
              <a:gd name="connsiteX2" fmla="*/ 982639 w 5022376"/>
              <a:gd name="connsiteY2" fmla="*/ 177421 h 512173"/>
              <a:gd name="connsiteX3" fmla="*/ 1091821 w 5022376"/>
              <a:gd name="connsiteY3" fmla="*/ 150125 h 512173"/>
              <a:gd name="connsiteX4" fmla="*/ 1160060 w 5022376"/>
              <a:gd name="connsiteY4" fmla="*/ 136478 h 512173"/>
              <a:gd name="connsiteX5" fmla="*/ 1241946 w 5022376"/>
              <a:gd name="connsiteY5" fmla="*/ 122830 h 512173"/>
              <a:gd name="connsiteX6" fmla="*/ 1323833 w 5022376"/>
              <a:gd name="connsiteY6" fmla="*/ 95534 h 512173"/>
              <a:gd name="connsiteX7" fmla="*/ 1473958 w 5022376"/>
              <a:gd name="connsiteY7" fmla="*/ 81887 h 512173"/>
              <a:gd name="connsiteX8" fmla="*/ 1610436 w 5022376"/>
              <a:gd name="connsiteY8" fmla="*/ 40943 h 512173"/>
              <a:gd name="connsiteX9" fmla="*/ 1651379 w 5022376"/>
              <a:gd name="connsiteY9" fmla="*/ 27296 h 512173"/>
              <a:gd name="connsiteX10" fmla="*/ 1692322 w 5022376"/>
              <a:gd name="connsiteY10" fmla="*/ 13648 h 512173"/>
              <a:gd name="connsiteX11" fmla="*/ 1992573 w 5022376"/>
              <a:gd name="connsiteY11" fmla="*/ 0 h 512173"/>
              <a:gd name="connsiteX12" fmla="*/ 3425588 w 5022376"/>
              <a:gd name="connsiteY12" fmla="*/ 27296 h 512173"/>
              <a:gd name="connsiteX13" fmla="*/ 3466531 w 5022376"/>
              <a:gd name="connsiteY13" fmla="*/ 40943 h 512173"/>
              <a:gd name="connsiteX14" fmla="*/ 3534770 w 5022376"/>
              <a:gd name="connsiteY14" fmla="*/ 54591 h 512173"/>
              <a:gd name="connsiteX15" fmla="*/ 3589361 w 5022376"/>
              <a:gd name="connsiteY15" fmla="*/ 68239 h 512173"/>
              <a:gd name="connsiteX16" fmla="*/ 3698543 w 5022376"/>
              <a:gd name="connsiteY16" fmla="*/ 81887 h 512173"/>
              <a:gd name="connsiteX17" fmla="*/ 3794078 w 5022376"/>
              <a:gd name="connsiteY17" fmla="*/ 95534 h 512173"/>
              <a:gd name="connsiteX18" fmla="*/ 3835021 w 5022376"/>
              <a:gd name="connsiteY18" fmla="*/ 122830 h 512173"/>
              <a:gd name="connsiteX19" fmla="*/ 3889612 w 5022376"/>
              <a:gd name="connsiteY19" fmla="*/ 136478 h 512173"/>
              <a:gd name="connsiteX20" fmla="*/ 4053385 w 5022376"/>
              <a:gd name="connsiteY20" fmla="*/ 177421 h 512173"/>
              <a:gd name="connsiteX21" fmla="*/ 4148919 w 5022376"/>
              <a:gd name="connsiteY21" fmla="*/ 204717 h 512173"/>
              <a:gd name="connsiteX22" fmla="*/ 4203510 w 5022376"/>
              <a:gd name="connsiteY22" fmla="*/ 218364 h 512173"/>
              <a:gd name="connsiteX23" fmla="*/ 4244454 w 5022376"/>
              <a:gd name="connsiteY23" fmla="*/ 232012 h 512173"/>
              <a:gd name="connsiteX24" fmla="*/ 4367284 w 5022376"/>
              <a:gd name="connsiteY24" fmla="*/ 245660 h 512173"/>
              <a:gd name="connsiteX25" fmla="*/ 4476466 w 5022376"/>
              <a:gd name="connsiteY25" fmla="*/ 272955 h 512173"/>
              <a:gd name="connsiteX26" fmla="*/ 4531057 w 5022376"/>
              <a:gd name="connsiteY26" fmla="*/ 286603 h 512173"/>
              <a:gd name="connsiteX27" fmla="*/ 4572000 w 5022376"/>
              <a:gd name="connsiteY27" fmla="*/ 300251 h 512173"/>
              <a:gd name="connsiteX28" fmla="*/ 4667534 w 5022376"/>
              <a:gd name="connsiteY28" fmla="*/ 313899 h 512173"/>
              <a:gd name="connsiteX29" fmla="*/ 4708478 w 5022376"/>
              <a:gd name="connsiteY29" fmla="*/ 327546 h 512173"/>
              <a:gd name="connsiteX30" fmla="*/ 4831308 w 5022376"/>
              <a:gd name="connsiteY30" fmla="*/ 354842 h 512173"/>
              <a:gd name="connsiteX31" fmla="*/ 4872251 w 5022376"/>
              <a:gd name="connsiteY31" fmla="*/ 368490 h 512173"/>
              <a:gd name="connsiteX32" fmla="*/ 4926842 w 5022376"/>
              <a:gd name="connsiteY32" fmla="*/ 395785 h 512173"/>
              <a:gd name="connsiteX33" fmla="*/ 5022376 w 5022376"/>
              <a:gd name="connsiteY33" fmla="*/ 409433 h 512173"/>
              <a:gd name="connsiteX34" fmla="*/ 4981433 w 5022376"/>
              <a:gd name="connsiteY34" fmla="*/ 436728 h 512173"/>
              <a:gd name="connsiteX35" fmla="*/ 4940490 w 5022376"/>
              <a:gd name="connsiteY35" fmla="*/ 450376 h 512173"/>
              <a:gd name="connsiteX36" fmla="*/ 4299045 w 5022376"/>
              <a:gd name="connsiteY36" fmla="*/ 464024 h 512173"/>
              <a:gd name="connsiteX37" fmla="*/ 1446663 w 5022376"/>
              <a:gd name="connsiteY37" fmla="*/ 450376 h 512173"/>
              <a:gd name="connsiteX38" fmla="*/ 1050878 w 5022376"/>
              <a:gd name="connsiteY38" fmla="*/ 464024 h 512173"/>
              <a:gd name="connsiteX39" fmla="*/ 218364 w 5022376"/>
              <a:gd name="connsiteY39" fmla="*/ 477672 h 512173"/>
              <a:gd name="connsiteX40" fmla="*/ 13648 w 5022376"/>
              <a:gd name="connsiteY40" fmla="*/ 423081 h 512173"/>
              <a:gd name="connsiteX41" fmla="*/ 0 w 5022376"/>
              <a:gd name="connsiteY41" fmla="*/ 382137 h 512173"/>
              <a:gd name="connsiteX42" fmla="*/ 13648 w 5022376"/>
              <a:gd name="connsiteY42" fmla="*/ 177421 h 5121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5022376" h="512173">
                <a:moveTo>
                  <a:pt x="723331" y="218364"/>
                </a:moveTo>
                <a:cubicBezTo>
                  <a:pt x="831281" y="182383"/>
                  <a:pt x="705671" y="220573"/>
                  <a:pt x="941696" y="191069"/>
                </a:cubicBezTo>
                <a:cubicBezTo>
                  <a:pt x="955971" y="189285"/>
                  <a:pt x="968760" y="181206"/>
                  <a:pt x="982639" y="177421"/>
                </a:cubicBezTo>
                <a:cubicBezTo>
                  <a:pt x="1018831" y="167550"/>
                  <a:pt x="1055035" y="157482"/>
                  <a:pt x="1091821" y="150125"/>
                </a:cubicBezTo>
                <a:lnTo>
                  <a:pt x="1160060" y="136478"/>
                </a:lnTo>
                <a:cubicBezTo>
                  <a:pt x="1187286" y="131528"/>
                  <a:pt x="1215100" y="129542"/>
                  <a:pt x="1241946" y="122830"/>
                </a:cubicBezTo>
                <a:cubicBezTo>
                  <a:pt x="1269859" y="115852"/>
                  <a:pt x="1295179" y="98139"/>
                  <a:pt x="1323833" y="95534"/>
                </a:cubicBezTo>
                <a:lnTo>
                  <a:pt x="1473958" y="81887"/>
                </a:lnTo>
                <a:cubicBezTo>
                  <a:pt x="1556467" y="61259"/>
                  <a:pt x="1510746" y="74173"/>
                  <a:pt x="1610436" y="40943"/>
                </a:cubicBezTo>
                <a:lnTo>
                  <a:pt x="1651379" y="27296"/>
                </a:lnTo>
                <a:cubicBezTo>
                  <a:pt x="1665027" y="22747"/>
                  <a:pt x="1677951" y="14301"/>
                  <a:pt x="1692322" y="13648"/>
                </a:cubicBezTo>
                <a:lnTo>
                  <a:pt x="1992573" y="0"/>
                </a:lnTo>
                <a:lnTo>
                  <a:pt x="3425588" y="27296"/>
                </a:lnTo>
                <a:cubicBezTo>
                  <a:pt x="3439960" y="27935"/>
                  <a:pt x="3452575" y="37454"/>
                  <a:pt x="3466531" y="40943"/>
                </a:cubicBezTo>
                <a:cubicBezTo>
                  <a:pt x="3489035" y="46569"/>
                  <a:pt x="3512126" y="49559"/>
                  <a:pt x="3534770" y="54591"/>
                </a:cubicBezTo>
                <a:cubicBezTo>
                  <a:pt x="3553080" y="58660"/>
                  <a:pt x="3570859" y="65155"/>
                  <a:pt x="3589361" y="68239"/>
                </a:cubicBezTo>
                <a:cubicBezTo>
                  <a:pt x="3625539" y="74269"/>
                  <a:pt x="3662187" y="77040"/>
                  <a:pt x="3698543" y="81887"/>
                </a:cubicBezTo>
                <a:lnTo>
                  <a:pt x="3794078" y="95534"/>
                </a:lnTo>
                <a:cubicBezTo>
                  <a:pt x="3807726" y="104633"/>
                  <a:pt x="3819945" y="116369"/>
                  <a:pt x="3835021" y="122830"/>
                </a:cubicBezTo>
                <a:cubicBezTo>
                  <a:pt x="3852261" y="130219"/>
                  <a:pt x="3871646" y="131088"/>
                  <a:pt x="3889612" y="136478"/>
                </a:cubicBezTo>
                <a:cubicBezTo>
                  <a:pt x="4072014" y="191198"/>
                  <a:pt x="3871695" y="141082"/>
                  <a:pt x="4053385" y="177421"/>
                </a:cubicBezTo>
                <a:cubicBezTo>
                  <a:pt x="4124505" y="191645"/>
                  <a:pt x="4088209" y="187371"/>
                  <a:pt x="4148919" y="204717"/>
                </a:cubicBezTo>
                <a:cubicBezTo>
                  <a:pt x="4166954" y="209870"/>
                  <a:pt x="4185475" y="213211"/>
                  <a:pt x="4203510" y="218364"/>
                </a:cubicBezTo>
                <a:cubicBezTo>
                  <a:pt x="4217343" y="222316"/>
                  <a:pt x="4230263" y="229647"/>
                  <a:pt x="4244454" y="232012"/>
                </a:cubicBezTo>
                <a:cubicBezTo>
                  <a:pt x="4285089" y="238785"/>
                  <a:pt x="4326341" y="241111"/>
                  <a:pt x="4367284" y="245660"/>
                </a:cubicBezTo>
                <a:cubicBezTo>
                  <a:pt x="4440449" y="270049"/>
                  <a:pt x="4377648" y="250996"/>
                  <a:pt x="4476466" y="272955"/>
                </a:cubicBezTo>
                <a:cubicBezTo>
                  <a:pt x="4494776" y="277024"/>
                  <a:pt x="4513022" y="281450"/>
                  <a:pt x="4531057" y="286603"/>
                </a:cubicBezTo>
                <a:cubicBezTo>
                  <a:pt x="4544889" y="290555"/>
                  <a:pt x="4557893" y="297430"/>
                  <a:pt x="4572000" y="300251"/>
                </a:cubicBezTo>
                <a:cubicBezTo>
                  <a:pt x="4603543" y="306560"/>
                  <a:pt x="4635689" y="309350"/>
                  <a:pt x="4667534" y="313899"/>
                </a:cubicBezTo>
                <a:cubicBezTo>
                  <a:pt x="4681182" y="318448"/>
                  <a:pt x="4694521" y="324057"/>
                  <a:pt x="4708478" y="327546"/>
                </a:cubicBezTo>
                <a:cubicBezTo>
                  <a:pt x="4821013" y="355679"/>
                  <a:pt x="4733266" y="326830"/>
                  <a:pt x="4831308" y="354842"/>
                </a:cubicBezTo>
                <a:cubicBezTo>
                  <a:pt x="4845140" y="358794"/>
                  <a:pt x="4859028" y="362823"/>
                  <a:pt x="4872251" y="368490"/>
                </a:cubicBezTo>
                <a:cubicBezTo>
                  <a:pt x="4890951" y="376504"/>
                  <a:pt x="4907214" y="390432"/>
                  <a:pt x="4926842" y="395785"/>
                </a:cubicBezTo>
                <a:cubicBezTo>
                  <a:pt x="4957877" y="404249"/>
                  <a:pt x="4990531" y="404884"/>
                  <a:pt x="5022376" y="409433"/>
                </a:cubicBezTo>
                <a:cubicBezTo>
                  <a:pt x="5008728" y="418531"/>
                  <a:pt x="4996104" y="429393"/>
                  <a:pt x="4981433" y="436728"/>
                </a:cubicBezTo>
                <a:cubicBezTo>
                  <a:pt x="4968566" y="443162"/>
                  <a:pt x="4954864" y="449801"/>
                  <a:pt x="4940490" y="450376"/>
                </a:cubicBezTo>
                <a:cubicBezTo>
                  <a:pt x="4726797" y="458924"/>
                  <a:pt x="4512860" y="459475"/>
                  <a:pt x="4299045" y="464024"/>
                </a:cubicBezTo>
                <a:lnTo>
                  <a:pt x="1446663" y="450376"/>
                </a:lnTo>
                <a:cubicBezTo>
                  <a:pt x="1314656" y="450376"/>
                  <a:pt x="1182852" y="461091"/>
                  <a:pt x="1050878" y="464024"/>
                </a:cubicBezTo>
                <a:lnTo>
                  <a:pt x="218364" y="477672"/>
                </a:lnTo>
                <a:cubicBezTo>
                  <a:pt x="81187" y="467120"/>
                  <a:pt x="58194" y="512173"/>
                  <a:pt x="13648" y="423081"/>
                </a:cubicBezTo>
                <a:cubicBezTo>
                  <a:pt x="7214" y="410214"/>
                  <a:pt x="4549" y="395785"/>
                  <a:pt x="0" y="382137"/>
                </a:cubicBezTo>
                <a:lnTo>
                  <a:pt x="13648" y="177421"/>
                </a:lnTo>
              </a:path>
            </a:pathLst>
          </a:custGeom>
          <a:solidFill>
            <a:schemeClr val="bg2">
              <a:lumMod val="90000"/>
            </a:schemeClr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7" name="Freeform 16"/>
          <p:cNvSpPr/>
          <p:nvPr/>
        </p:nvSpPr>
        <p:spPr>
          <a:xfrm>
            <a:off x="887413" y="4791075"/>
            <a:ext cx="7291387" cy="814388"/>
          </a:xfrm>
          <a:custGeom>
            <a:avLst/>
            <a:gdLst>
              <a:gd name="connsiteX0" fmla="*/ 109183 w 7292097"/>
              <a:gd name="connsiteY0" fmla="*/ 81887 h 814709"/>
              <a:gd name="connsiteX1" fmla="*/ 109183 w 7292097"/>
              <a:gd name="connsiteY1" fmla="*/ 504967 h 814709"/>
              <a:gd name="connsiteX2" fmla="*/ 95535 w 7292097"/>
              <a:gd name="connsiteY2" fmla="*/ 545911 h 814709"/>
              <a:gd name="connsiteX3" fmla="*/ 109183 w 7292097"/>
              <a:gd name="connsiteY3" fmla="*/ 696036 h 814709"/>
              <a:gd name="connsiteX4" fmla="*/ 150126 w 7292097"/>
              <a:gd name="connsiteY4" fmla="*/ 723332 h 814709"/>
              <a:gd name="connsiteX5" fmla="*/ 232012 w 7292097"/>
              <a:gd name="connsiteY5" fmla="*/ 750627 h 814709"/>
              <a:gd name="connsiteX6" fmla="*/ 354842 w 7292097"/>
              <a:gd name="connsiteY6" fmla="*/ 777923 h 814709"/>
              <a:gd name="connsiteX7" fmla="*/ 1228299 w 7292097"/>
              <a:gd name="connsiteY7" fmla="*/ 791570 h 814709"/>
              <a:gd name="connsiteX8" fmla="*/ 2511189 w 7292097"/>
              <a:gd name="connsiteY8" fmla="*/ 777923 h 814709"/>
              <a:gd name="connsiteX9" fmla="*/ 3248168 w 7292097"/>
              <a:gd name="connsiteY9" fmla="*/ 750627 h 814709"/>
              <a:gd name="connsiteX10" fmla="*/ 5964072 w 7292097"/>
              <a:gd name="connsiteY10" fmla="*/ 764275 h 814709"/>
              <a:gd name="connsiteX11" fmla="*/ 6714699 w 7292097"/>
              <a:gd name="connsiteY11" fmla="*/ 791570 h 814709"/>
              <a:gd name="connsiteX12" fmla="*/ 7233314 w 7292097"/>
              <a:gd name="connsiteY12" fmla="*/ 750627 h 814709"/>
              <a:gd name="connsiteX13" fmla="*/ 7274257 w 7292097"/>
              <a:gd name="connsiteY13" fmla="*/ 709684 h 814709"/>
              <a:gd name="connsiteX14" fmla="*/ 7246962 w 7292097"/>
              <a:gd name="connsiteY14" fmla="*/ 354842 h 814709"/>
              <a:gd name="connsiteX15" fmla="*/ 7233314 w 7292097"/>
              <a:gd name="connsiteY15" fmla="*/ 232012 h 814709"/>
              <a:gd name="connsiteX16" fmla="*/ 7219666 w 7292097"/>
              <a:gd name="connsiteY16" fmla="*/ 68239 h 814709"/>
              <a:gd name="connsiteX17" fmla="*/ 7165075 w 7292097"/>
              <a:gd name="connsiteY17" fmla="*/ 54591 h 814709"/>
              <a:gd name="connsiteX18" fmla="*/ 7260609 w 7292097"/>
              <a:gd name="connsiteY18" fmla="*/ 27296 h 814709"/>
              <a:gd name="connsiteX19" fmla="*/ 7246962 w 7292097"/>
              <a:gd name="connsiteY19" fmla="*/ 68239 h 814709"/>
              <a:gd name="connsiteX20" fmla="*/ 7246962 w 7292097"/>
              <a:gd name="connsiteY20" fmla="*/ 368490 h 814709"/>
              <a:gd name="connsiteX21" fmla="*/ 7233314 w 7292097"/>
              <a:gd name="connsiteY21" fmla="*/ 327546 h 814709"/>
              <a:gd name="connsiteX22" fmla="*/ 7233314 w 7292097"/>
              <a:gd name="connsiteY22" fmla="*/ 81887 h 814709"/>
              <a:gd name="connsiteX23" fmla="*/ 7178723 w 7292097"/>
              <a:gd name="connsiteY23" fmla="*/ 68239 h 814709"/>
              <a:gd name="connsiteX24" fmla="*/ 7083189 w 7292097"/>
              <a:gd name="connsiteY24" fmla="*/ 54591 h 814709"/>
              <a:gd name="connsiteX25" fmla="*/ 7014950 w 7292097"/>
              <a:gd name="connsiteY25" fmla="*/ 40943 h 814709"/>
              <a:gd name="connsiteX26" fmla="*/ 7260609 w 7292097"/>
              <a:gd name="connsiteY26" fmla="*/ 40943 h 814709"/>
              <a:gd name="connsiteX27" fmla="*/ 7178723 w 7292097"/>
              <a:gd name="connsiteY27" fmla="*/ 54591 h 814709"/>
              <a:gd name="connsiteX28" fmla="*/ 7042245 w 7292097"/>
              <a:gd name="connsiteY28" fmla="*/ 40943 h 814709"/>
              <a:gd name="connsiteX29" fmla="*/ 6946711 w 7292097"/>
              <a:gd name="connsiteY29" fmla="*/ 13648 h 814709"/>
              <a:gd name="connsiteX30" fmla="*/ 6892120 w 7292097"/>
              <a:gd name="connsiteY30" fmla="*/ 0 h 814709"/>
              <a:gd name="connsiteX31" fmla="*/ 6578221 w 7292097"/>
              <a:gd name="connsiteY31" fmla="*/ 13648 h 814709"/>
              <a:gd name="connsiteX32" fmla="*/ 6509983 w 7292097"/>
              <a:gd name="connsiteY32" fmla="*/ 27296 h 814709"/>
              <a:gd name="connsiteX33" fmla="*/ 6469039 w 7292097"/>
              <a:gd name="connsiteY33" fmla="*/ 40943 h 814709"/>
              <a:gd name="connsiteX34" fmla="*/ 6168789 w 7292097"/>
              <a:gd name="connsiteY34" fmla="*/ 54591 h 814709"/>
              <a:gd name="connsiteX35" fmla="*/ 5991368 w 7292097"/>
              <a:gd name="connsiteY35" fmla="*/ 95535 h 814709"/>
              <a:gd name="connsiteX36" fmla="*/ 5936777 w 7292097"/>
              <a:gd name="connsiteY36" fmla="*/ 68239 h 814709"/>
              <a:gd name="connsiteX37" fmla="*/ 5895833 w 7292097"/>
              <a:gd name="connsiteY37" fmla="*/ 54591 h 814709"/>
              <a:gd name="connsiteX38" fmla="*/ 5854890 w 7292097"/>
              <a:gd name="connsiteY38" fmla="*/ 27296 h 814709"/>
              <a:gd name="connsiteX39" fmla="*/ 5800299 w 7292097"/>
              <a:gd name="connsiteY39" fmla="*/ 13648 h 814709"/>
              <a:gd name="connsiteX40" fmla="*/ 5759356 w 7292097"/>
              <a:gd name="connsiteY40" fmla="*/ 0 h 814709"/>
              <a:gd name="connsiteX41" fmla="*/ 5281684 w 7292097"/>
              <a:gd name="connsiteY41" fmla="*/ 13648 h 814709"/>
              <a:gd name="connsiteX42" fmla="*/ 5063320 w 7292097"/>
              <a:gd name="connsiteY42" fmla="*/ 27296 h 814709"/>
              <a:gd name="connsiteX43" fmla="*/ 5036024 w 7292097"/>
              <a:gd name="connsiteY43" fmla="*/ 68239 h 814709"/>
              <a:gd name="connsiteX44" fmla="*/ 4408227 w 7292097"/>
              <a:gd name="connsiteY44" fmla="*/ 81887 h 814709"/>
              <a:gd name="connsiteX45" fmla="*/ 3070747 w 7292097"/>
              <a:gd name="connsiteY45" fmla="*/ 81887 h 814709"/>
              <a:gd name="connsiteX46" fmla="*/ 2674962 w 7292097"/>
              <a:gd name="connsiteY46" fmla="*/ 54591 h 814709"/>
              <a:gd name="connsiteX47" fmla="*/ 1937983 w 7292097"/>
              <a:gd name="connsiteY47" fmla="*/ 40943 h 814709"/>
              <a:gd name="connsiteX48" fmla="*/ 163774 w 7292097"/>
              <a:gd name="connsiteY48" fmla="*/ 54591 h 814709"/>
              <a:gd name="connsiteX49" fmla="*/ 81887 w 7292097"/>
              <a:gd name="connsiteY49" fmla="*/ 81887 h 814709"/>
              <a:gd name="connsiteX50" fmla="*/ 54592 w 7292097"/>
              <a:gd name="connsiteY50" fmla="*/ 163773 h 814709"/>
              <a:gd name="connsiteX51" fmla="*/ 40944 w 7292097"/>
              <a:gd name="connsiteY51" fmla="*/ 204717 h 814709"/>
              <a:gd name="connsiteX52" fmla="*/ 27296 w 7292097"/>
              <a:gd name="connsiteY52" fmla="*/ 259308 h 814709"/>
              <a:gd name="connsiteX53" fmla="*/ 0 w 7292097"/>
              <a:gd name="connsiteY53" fmla="*/ 341194 h 814709"/>
              <a:gd name="connsiteX54" fmla="*/ 54592 w 7292097"/>
              <a:gd name="connsiteY54" fmla="*/ 423081 h 814709"/>
              <a:gd name="connsiteX55" fmla="*/ 81887 w 7292097"/>
              <a:gd name="connsiteY55" fmla="*/ 464024 h 814709"/>
              <a:gd name="connsiteX56" fmla="*/ 95535 w 7292097"/>
              <a:gd name="connsiteY56" fmla="*/ 504967 h 814709"/>
              <a:gd name="connsiteX57" fmla="*/ 81887 w 7292097"/>
              <a:gd name="connsiteY57" fmla="*/ 641445 h 814709"/>
              <a:gd name="connsiteX58" fmla="*/ 68239 w 7292097"/>
              <a:gd name="connsiteY58" fmla="*/ 682388 h 8147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7292097" h="814709">
                <a:moveTo>
                  <a:pt x="109183" y="81887"/>
                </a:moveTo>
                <a:cubicBezTo>
                  <a:pt x="123224" y="292515"/>
                  <a:pt x="131849" y="289640"/>
                  <a:pt x="109183" y="504967"/>
                </a:cubicBezTo>
                <a:cubicBezTo>
                  <a:pt x="107677" y="519274"/>
                  <a:pt x="100084" y="532263"/>
                  <a:pt x="95535" y="545911"/>
                </a:cubicBezTo>
                <a:cubicBezTo>
                  <a:pt x="100084" y="595953"/>
                  <a:pt x="94406" y="648010"/>
                  <a:pt x="109183" y="696036"/>
                </a:cubicBezTo>
                <a:cubicBezTo>
                  <a:pt x="114007" y="711713"/>
                  <a:pt x="135137" y="716670"/>
                  <a:pt x="150126" y="723332"/>
                </a:cubicBezTo>
                <a:cubicBezTo>
                  <a:pt x="176418" y="735017"/>
                  <a:pt x="204717" y="741529"/>
                  <a:pt x="232012" y="750627"/>
                </a:cubicBezTo>
                <a:cubicBezTo>
                  <a:pt x="276574" y="765481"/>
                  <a:pt x="302301" y="776422"/>
                  <a:pt x="354842" y="777923"/>
                </a:cubicBezTo>
                <a:cubicBezTo>
                  <a:pt x="645911" y="786239"/>
                  <a:pt x="937147" y="787021"/>
                  <a:pt x="1228299" y="791570"/>
                </a:cubicBezTo>
                <a:lnTo>
                  <a:pt x="2511189" y="777923"/>
                </a:lnTo>
                <a:cubicBezTo>
                  <a:pt x="2843638" y="772729"/>
                  <a:pt x="2951733" y="765449"/>
                  <a:pt x="3248168" y="750627"/>
                </a:cubicBezTo>
                <a:lnTo>
                  <a:pt x="5964072" y="764275"/>
                </a:lnTo>
                <a:cubicBezTo>
                  <a:pt x="6453603" y="768338"/>
                  <a:pt x="6391090" y="766678"/>
                  <a:pt x="6714699" y="791570"/>
                </a:cubicBezTo>
                <a:cubicBezTo>
                  <a:pt x="7206734" y="763454"/>
                  <a:pt x="7041072" y="814709"/>
                  <a:pt x="7233314" y="750627"/>
                </a:cubicBezTo>
                <a:cubicBezTo>
                  <a:pt x="7246962" y="736979"/>
                  <a:pt x="7272777" y="728928"/>
                  <a:pt x="7274257" y="709684"/>
                </a:cubicBezTo>
                <a:cubicBezTo>
                  <a:pt x="7292097" y="477757"/>
                  <a:pt x="7289316" y="481909"/>
                  <a:pt x="7246962" y="354842"/>
                </a:cubicBezTo>
                <a:cubicBezTo>
                  <a:pt x="7242413" y="313899"/>
                  <a:pt x="7237220" y="273022"/>
                  <a:pt x="7233314" y="232012"/>
                </a:cubicBezTo>
                <a:cubicBezTo>
                  <a:pt x="7228120" y="177479"/>
                  <a:pt x="7239331" y="119368"/>
                  <a:pt x="7219666" y="68239"/>
                </a:cubicBezTo>
                <a:cubicBezTo>
                  <a:pt x="7212933" y="50732"/>
                  <a:pt x="7183272" y="59140"/>
                  <a:pt x="7165075" y="54591"/>
                </a:cubicBezTo>
                <a:cubicBezTo>
                  <a:pt x="7175621" y="51076"/>
                  <a:pt x="7254895" y="23487"/>
                  <a:pt x="7260609" y="27296"/>
                </a:cubicBezTo>
                <a:cubicBezTo>
                  <a:pt x="7272579" y="35276"/>
                  <a:pt x="7251511" y="54591"/>
                  <a:pt x="7246962" y="68239"/>
                </a:cubicBezTo>
                <a:cubicBezTo>
                  <a:pt x="7262647" y="193730"/>
                  <a:pt x="7273460" y="222747"/>
                  <a:pt x="7246962" y="368490"/>
                </a:cubicBezTo>
                <a:cubicBezTo>
                  <a:pt x="7244389" y="382644"/>
                  <a:pt x="7237863" y="341194"/>
                  <a:pt x="7233314" y="327546"/>
                </a:cubicBezTo>
                <a:cubicBezTo>
                  <a:pt x="7237959" y="281101"/>
                  <a:pt x="7262783" y="134932"/>
                  <a:pt x="7233314" y="81887"/>
                </a:cubicBezTo>
                <a:cubicBezTo>
                  <a:pt x="7224205" y="65490"/>
                  <a:pt x="7197177" y="71594"/>
                  <a:pt x="7178723" y="68239"/>
                </a:cubicBezTo>
                <a:cubicBezTo>
                  <a:pt x="7147074" y="62485"/>
                  <a:pt x="7114919" y="59879"/>
                  <a:pt x="7083189" y="54591"/>
                </a:cubicBezTo>
                <a:cubicBezTo>
                  <a:pt x="7060308" y="50777"/>
                  <a:pt x="7037696" y="45492"/>
                  <a:pt x="7014950" y="40943"/>
                </a:cubicBezTo>
                <a:cubicBezTo>
                  <a:pt x="7107637" y="22407"/>
                  <a:pt x="7146272" y="8276"/>
                  <a:pt x="7260609" y="40943"/>
                </a:cubicBezTo>
                <a:cubicBezTo>
                  <a:pt x="7287216" y="48545"/>
                  <a:pt x="7206018" y="50042"/>
                  <a:pt x="7178723" y="54591"/>
                </a:cubicBezTo>
                <a:cubicBezTo>
                  <a:pt x="7133230" y="50042"/>
                  <a:pt x="7087505" y="47409"/>
                  <a:pt x="7042245" y="40943"/>
                </a:cubicBezTo>
                <a:cubicBezTo>
                  <a:pt x="6999572" y="34847"/>
                  <a:pt x="6985604" y="24760"/>
                  <a:pt x="6946711" y="13648"/>
                </a:cubicBezTo>
                <a:cubicBezTo>
                  <a:pt x="6928676" y="8495"/>
                  <a:pt x="6910317" y="4549"/>
                  <a:pt x="6892120" y="0"/>
                </a:cubicBezTo>
                <a:cubicBezTo>
                  <a:pt x="6787487" y="4549"/>
                  <a:pt x="6682687" y="6186"/>
                  <a:pt x="6578221" y="13648"/>
                </a:cubicBezTo>
                <a:cubicBezTo>
                  <a:pt x="6555083" y="15301"/>
                  <a:pt x="6532487" y="21670"/>
                  <a:pt x="6509983" y="27296"/>
                </a:cubicBezTo>
                <a:cubicBezTo>
                  <a:pt x="6496026" y="30785"/>
                  <a:pt x="6483379" y="39796"/>
                  <a:pt x="6469039" y="40943"/>
                </a:cubicBezTo>
                <a:cubicBezTo>
                  <a:pt x="6369171" y="48932"/>
                  <a:pt x="6268872" y="50042"/>
                  <a:pt x="6168789" y="54591"/>
                </a:cubicBezTo>
                <a:cubicBezTo>
                  <a:pt x="6060137" y="127025"/>
                  <a:pt x="6119378" y="113821"/>
                  <a:pt x="5991368" y="95535"/>
                </a:cubicBezTo>
                <a:cubicBezTo>
                  <a:pt x="5973171" y="86436"/>
                  <a:pt x="5955477" y="76253"/>
                  <a:pt x="5936777" y="68239"/>
                </a:cubicBezTo>
                <a:cubicBezTo>
                  <a:pt x="5923554" y="62572"/>
                  <a:pt x="5908700" y="61025"/>
                  <a:pt x="5895833" y="54591"/>
                </a:cubicBezTo>
                <a:cubicBezTo>
                  <a:pt x="5881162" y="47256"/>
                  <a:pt x="5869966" y="33757"/>
                  <a:pt x="5854890" y="27296"/>
                </a:cubicBezTo>
                <a:cubicBezTo>
                  <a:pt x="5837650" y="19907"/>
                  <a:pt x="5818334" y="18801"/>
                  <a:pt x="5800299" y="13648"/>
                </a:cubicBezTo>
                <a:cubicBezTo>
                  <a:pt x="5786467" y="9696"/>
                  <a:pt x="5773004" y="4549"/>
                  <a:pt x="5759356" y="0"/>
                </a:cubicBezTo>
                <a:lnTo>
                  <a:pt x="5281684" y="13648"/>
                </a:lnTo>
                <a:cubicBezTo>
                  <a:pt x="5208810" y="16506"/>
                  <a:pt x="5134513" y="11475"/>
                  <a:pt x="5063320" y="27296"/>
                </a:cubicBezTo>
                <a:cubicBezTo>
                  <a:pt x="5047308" y="30854"/>
                  <a:pt x="5052370" y="66877"/>
                  <a:pt x="5036024" y="68239"/>
                </a:cubicBezTo>
                <a:cubicBezTo>
                  <a:pt x="4827432" y="85622"/>
                  <a:pt x="4617493" y="77338"/>
                  <a:pt x="4408227" y="81887"/>
                </a:cubicBezTo>
                <a:cubicBezTo>
                  <a:pt x="2883901" y="48012"/>
                  <a:pt x="4786785" y="81887"/>
                  <a:pt x="3070747" y="81887"/>
                </a:cubicBezTo>
                <a:cubicBezTo>
                  <a:pt x="2889348" y="81887"/>
                  <a:pt x="2846886" y="59723"/>
                  <a:pt x="2674962" y="54591"/>
                </a:cubicBezTo>
                <a:cubicBezTo>
                  <a:pt x="2429370" y="47260"/>
                  <a:pt x="2183643" y="45492"/>
                  <a:pt x="1937983" y="40943"/>
                </a:cubicBezTo>
                <a:lnTo>
                  <a:pt x="163774" y="54591"/>
                </a:lnTo>
                <a:cubicBezTo>
                  <a:pt x="135009" y="55226"/>
                  <a:pt x="81887" y="81887"/>
                  <a:pt x="81887" y="81887"/>
                </a:cubicBezTo>
                <a:lnTo>
                  <a:pt x="54592" y="163773"/>
                </a:lnTo>
                <a:cubicBezTo>
                  <a:pt x="50043" y="177421"/>
                  <a:pt x="44433" y="190760"/>
                  <a:pt x="40944" y="204717"/>
                </a:cubicBezTo>
                <a:cubicBezTo>
                  <a:pt x="36395" y="222914"/>
                  <a:pt x="32686" y="241342"/>
                  <a:pt x="27296" y="259308"/>
                </a:cubicBezTo>
                <a:cubicBezTo>
                  <a:pt x="19028" y="286866"/>
                  <a:pt x="0" y="341194"/>
                  <a:pt x="0" y="341194"/>
                </a:cubicBezTo>
                <a:lnTo>
                  <a:pt x="54592" y="423081"/>
                </a:lnTo>
                <a:cubicBezTo>
                  <a:pt x="63690" y="436729"/>
                  <a:pt x="76700" y="448463"/>
                  <a:pt x="81887" y="464024"/>
                </a:cubicBezTo>
                <a:lnTo>
                  <a:pt x="95535" y="504967"/>
                </a:lnTo>
                <a:cubicBezTo>
                  <a:pt x="90986" y="550460"/>
                  <a:pt x="88839" y="596257"/>
                  <a:pt x="81887" y="641445"/>
                </a:cubicBezTo>
                <a:cubicBezTo>
                  <a:pt x="79699" y="655664"/>
                  <a:pt x="68239" y="682388"/>
                  <a:pt x="68239" y="682388"/>
                </a:cubicBezTo>
              </a:path>
            </a:pathLst>
          </a:custGeom>
          <a:solidFill>
            <a:schemeClr val="tx1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cxnSp>
        <p:nvCxnSpPr>
          <p:cNvPr id="19" name="Straight Connector 18"/>
          <p:cNvCxnSpPr/>
          <p:nvPr/>
        </p:nvCxnSpPr>
        <p:spPr>
          <a:xfrm>
            <a:off x="971550" y="1557338"/>
            <a:ext cx="0" cy="467995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8172450" y="1557338"/>
            <a:ext cx="0" cy="467995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>
            <a:off x="971550" y="5445125"/>
            <a:ext cx="7200900" cy="792163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3" name="Freeform 22"/>
          <p:cNvSpPr/>
          <p:nvPr/>
        </p:nvSpPr>
        <p:spPr>
          <a:xfrm>
            <a:off x="3411538" y="3043238"/>
            <a:ext cx="2606675" cy="881062"/>
          </a:xfrm>
          <a:custGeom>
            <a:avLst/>
            <a:gdLst>
              <a:gd name="connsiteX0" fmla="*/ 0 w 2606723"/>
              <a:gd name="connsiteY0" fmla="*/ 0 h 880328"/>
              <a:gd name="connsiteX1" fmla="*/ 13648 w 2606723"/>
              <a:gd name="connsiteY1" fmla="*/ 40943 h 880328"/>
              <a:gd name="connsiteX2" fmla="*/ 109182 w 2606723"/>
              <a:gd name="connsiteY2" fmla="*/ 81886 h 880328"/>
              <a:gd name="connsiteX3" fmla="*/ 232012 w 2606723"/>
              <a:gd name="connsiteY3" fmla="*/ 163773 h 880328"/>
              <a:gd name="connsiteX4" fmla="*/ 272956 w 2606723"/>
              <a:gd name="connsiteY4" fmla="*/ 191068 h 880328"/>
              <a:gd name="connsiteX5" fmla="*/ 354842 w 2606723"/>
              <a:gd name="connsiteY5" fmla="*/ 259307 h 880328"/>
              <a:gd name="connsiteX6" fmla="*/ 395785 w 2606723"/>
              <a:gd name="connsiteY6" fmla="*/ 272955 h 880328"/>
              <a:gd name="connsiteX7" fmla="*/ 477672 w 2606723"/>
              <a:gd name="connsiteY7" fmla="*/ 327546 h 880328"/>
              <a:gd name="connsiteX8" fmla="*/ 518615 w 2606723"/>
              <a:gd name="connsiteY8" fmla="*/ 354842 h 880328"/>
              <a:gd name="connsiteX9" fmla="*/ 559559 w 2606723"/>
              <a:gd name="connsiteY9" fmla="*/ 395785 h 880328"/>
              <a:gd name="connsiteX10" fmla="*/ 668741 w 2606723"/>
              <a:gd name="connsiteY10" fmla="*/ 423080 h 880328"/>
              <a:gd name="connsiteX11" fmla="*/ 750627 w 2606723"/>
              <a:gd name="connsiteY11" fmla="*/ 450376 h 880328"/>
              <a:gd name="connsiteX12" fmla="*/ 791570 w 2606723"/>
              <a:gd name="connsiteY12" fmla="*/ 464024 h 880328"/>
              <a:gd name="connsiteX13" fmla="*/ 832514 w 2606723"/>
              <a:gd name="connsiteY13" fmla="*/ 491319 h 880328"/>
              <a:gd name="connsiteX14" fmla="*/ 996287 w 2606723"/>
              <a:gd name="connsiteY14" fmla="*/ 532262 h 880328"/>
              <a:gd name="connsiteX15" fmla="*/ 1050878 w 2606723"/>
              <a:gd name="connsiteY15" fmla="*/ 545910 h 880328"/>
              <a:gd name="connsiteX16" fmla="*/ 1173708 w 2606723"/>
              <a:gd name="connsiteY16" fmla="*/ 586853 h 880328"/>
              <a:gd name="connsiteX17" fmla="*/ 1269242 w 2606723"/>
              <a:gd name="connsiteY17" fmla="*/ 614149 h 880328"/>
              <a:gd name="connsiteX18" fmla="*/ 1419367 w 2606723"/>
              <a:gd name="connsiteY18" fmla="*/ 627797 h 880328"/>
              <a:gd name="connsiteX19" fmla="*/ 1719618 w 2606723"/>
              <a:gd name="connsiteY19" fmla="*/ 655092 h 880328"/>
              <a:gd name="connsiteX20" fmla="*/ 2606723 w 2606723"/>
              <a:gd name="connsiteY20" fmla="*/ 668740 h 880328"/>
              <a:gd name="connsiteX21" fmla="*/ 2565779 w 2606723"/>
              <a:gd name="connsiteY21" fmla="*/ 696036 h 880328"/>
              <a:gd name="connsiteX22" fmla="*/ 2483893 w 2606723"/>
              <a:gd name="connsiteY22" fmla="*/ 723331 h 880328"/>
              <a:gd name="connsiteX23" fmla="*/ 2402006 w 2606723"/>
              <a:gd name="connsiteY23" fmla="*/ 764274 h 880328"/>
              <a:gd name="connsiteX24" fmla="*/ 2347415 w 2606723"/>
              <a:gd name="connsiteY24" fmla="*/ 791570 h 880328"/>
              <a:gd name="connsiteX25" fmla="*/ 2292824 w 2606723"/>
              <a:gd name="connsiteY25" fmla="*/ 805218 h 880328"/>
              <a:gd name="connsiteX26" fmla="*/ 2251881 w 2606723"/>
              <a:gd name="connsiteY26" fmla="*/ 818865 h 880328"/>
              <a:gd name="connsiteX27" fmla="*/ 2088108 w 2606723"/>
              <a:gd name="connsiteY27" fmla="*/ 832513 h 880328"/>
              <a:gd name="connsiteX28" fmla="*/ 2006221 w 2606723"/>
              <a:gd name="connsiteY28" fmla="*/ 846161 h 880328"/>
              <a:gd name="connsiteX29" fmla="*/ 1815153 w 2606723"/>
              <a:gd name="connsiteY29" fmla="*/ 873456 h 880328"/>
              <a:gd name="connsiteX30" fmla="*/ 1146412 w 2606723"/>
              <a:gd name="connsiteY30" fmla="*/ 859809 h 880328"/>
              <a:gd name="connsiteX31" fmla="*/ 859809 w 2606723"/>
              <a:gd name="connsiteY31" fmla="*/ 818865 h 880328"/>
              <a:gd name="connsiteX32" fmla="*/ 723332 w 2606723"/>
              <a:gd name="connsiteY32" fmla="*/ 764274 h 880328"/>
              <a:gd name="connsiteX33" fmla="*/ 655093 w 2606723"/>
              <a:gd name="connsiteY33" fmla="*/ 736979 h 880328"/>
              <a:gd name="connsiteX34" fmla="*/ 614150 w 2606723"/>
              <a:gd name="connsiteY34" fmla="*/ 723331 h 880328"/>
              <a:gd name="connsiteX35" fmla="*/ 504967 w 2606723"/>
              <a:gd name="connsiteY35" fmla="*/ 668740 h 880328"/>
              <a:gd name="connsiteX36" fmla="*/ 464024 w 2606723"/>
              <a:gd name="connsiteY36" fmla="*/ 655092 h 880328"/>
              <a:gd name="connsiteX37" fmla="*/ 423081 w 2606723"/>
              <a:gd name="connsiteY37" fmla="*/ 627797 h 880328"/>
              <a:gd name="connsiteX38" fmla="*/ 382138 w 2606723"/>
              <a:gd name="connsiteY38" fmla="*/ 614149 h 880328"/>
              <a:gd name="connsiteX39" fmla="*/ 300251 w 2606723"/>
              <a:gd name="connsiteY39" fmla="*/ 559558 h 880328"/>
              <a:gd name="connsiteX40" fmla="*/ 245660 w 2606723"/>
              <a:gd name="connsiteY40" fmla="*/ 477671 h 880328"/>
              <a:gd name="connsiteX41" fmla="*/ 218364 w 2606723"/>
              <a:gd name="connsiteY41" fmla="*/ 436728 h 880328"/>
              <a:gd name="connsiteX42" fmla="*/ 177421 w 2606723"/>
              <a:gd name="connsiteY42" fmla="*/ 354842 h 880328"/>
              <a:gd name="connsiteX43" fmla="*/ 163773 w 2606723"/>
              <a:gd name="connsiteY43" fmla="*/ 313898 h 880328"/>
              <a:gd name="connsiteX44" fmla="*/ 136478 w 2606723"/>
              <a:gd name="connsiteY44" fmla="*/ 259307 h 880328"/>
              <a:gd name="connsiteX45" fmla="*/ 109182 w 2606723"/>
              <a:gd name="connsiteY45" fmla="*/ 177421 h 880328"/>
              <a:gd name="connsiteX46" fmla="*/ 81887 w 2606723"/>
              <a:gd name="connsiteY46" fmla="*/ 136477 h 880328"/>
              <a:gd name="connsiteX47" fmla="*/ 54591 w 2606723"/>
              <a:gd name="connsiteY47" fmla="*/ 81886 h 8803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606723" h="880328">
                <a:moveTo>
                  <a:pt x="0" y="0"/>
                </a:moveTo>
                <a:cubicBezTo>
                  <a:pt x="4549" y="13648"/>
                  <a:pt x="3476" y="30771"/>
                  <a:pt x="13648" y="40943"/>
                </a:cubicBezTo>
                <a:cubicBezTo>
                  <a:pt x="30515" y="57810"/>
                  <a:pt x="84711" y="73729"/>
                  <a:pt x="109182" y="81886"/>
                </a:cubicBezTo>
                <a:lnTo>
                  <a:pt x="232012" y="163773"/>
                </a:lnTo>
                <a:cubicBezTo>
                  <a:pt x="245660" y="172872"/>
                  <a:pt x="261358" y="179469"/>
                  <a:pt x="272956" y="191068"/>
                </a:cubicBezTo>
                <a:cubicBezTo>
                  <a:pt x="303141" y="221253"/>
                  <a:pt x="316839" y="240305"/>
                  <a:pt x="354842" y="259307"/>
                </a:cubicBezTo>
                <a:cubicBezTo>
                  <a:pt x="367709" y="265741"/>
                  <a:pt x="383209" y="265969"/>
                  <a:pt x="395785" y="272955"/>
                </a:cubicBezTo>
                <a:cubicBezTo>
                  <a:pt x="424462" y="288887"/>
                  <a:pt x="450376" y="309349"/>
                  <a:pt x="477672" y="327546"/>
                </a:cubicBezTo>
                <a:cubicBezTo>
                  <a:pt x="491320" y="336645"/>
                  <a:pt x="507016" y="343244"/>
                  <a:pt x="518615" y="354842"/>
                </a:cubicBezTo>
                <a:cubicBezTo>
                  <a:pt x="532263" y="368490"/>
                  <a:pt x="541988" y="387798"/>
                  <a:pt x="559559" y="395785"/>
                </a:cubicBezTo>
                <a:cubicBezTo>
                  <a:pt x="593711" y="411308"/>
                  <a:pt x="633152" y="411217"/>
                  <a:pt x="668741" y="423080"/>
                </a:cubicBezTo>
                <a:lnTo>
                  <a:pt x="750627" y="450376"/>
                </a:lnTo>
                <a:cubicBezTo>
                  <a:pt x="764275" y="454925"/>
                  <a:pt x="779600" y="456044"/>
                  <a:pt x="791570" y="464024"/>
                </a:cubicBezTo>
                <a:cubicBezTo>
                  <a:pt x="805218" y="473122"/>
                  <a:pt x="817099" y="485714"/>
                  <a:pt x="832514" y="491319"/>
                </a:cubicBezTo>
                <a:cubicBezTo>
                  <a:pt x="832539" y="491328"/>
                  <a:pt x="968979" y="525435"/>
                  <a:pt x="996287" y="532262"/>
                </a:cubicBezTo>
                <a:cubicBezTo>
                  <a:pt x="1014484" y="536811"/>
                  <a:pt x="1033084" y="539978"/>
                  <a:pt x="1050878" y="545910"/>
                </a:cubicBezTo>
                <a:lnTo>
                  <a:pt x="1173708" y="586853"/>
                </a:lnTo>
                <a:cubicBezTo>
                  <a:pt x="1201780" y="596210"/>
                  <a:pt x="1240677" y="610340"/>
                  <a:pt x="1269242" y="614149"/>
                </a:cubicBezTo>
                <a:cubicBezTo>
                  <a:pt x="1319049" y="620790"/>
                  <a:pt x="1369325" y="623248"/>
                  <a:pt x="1419367" y="627797"/>
                </a:cubicBezTo>
                <a:cubicBezTo>
                  <a:pt x="1538189" y="667404"/>
                  <a:pt x="1471426" y="649183"/>
                  <a:pt x="1719618" y="655092"/>
                </a:cubicBezTo>
                <a:lnTo>
                  <a:pt x="2606723" y="668740"/>
                </a:lnTo>
                <a:cubicBezTo>
                  <a:pt x="2593075" y="677839"/>
                  <a:pt x="2580768" y="689374"/>
                  <a:pt x="2565779" y="696036"/>
                </a:cubicBezTo>
                <a:cubicBezTo>
                  <a:pt x="2539487" y="707721"/>
                  <a:pt x="2507832" y="707371"/>
                  <a:pt x="2483893" y="723331"/>
                </a:cubicBezTo>
                <a:cubicBezTo>
                  <a:pt x="2405208" y="775789"/>
                  <a:pt x="2481115" y="730371"/>
                  <a:pt x="2402006" y="764274"/>
                </a:cubicBezTo>
                <a:cubicBezTo>
                  <a:pt x="2383306" y="772288"/>
                  <a:pt x="2366465" y="784426"/>
                  <a:pt x="2347415" y="791570"/>
                </a:cubicBezTo>
                <a:cubicBezTo>
                  <a:pt x="2329852" y="798156"/>
                  <a:pt x="2310859" y="800065"/>
                  <a:pt x="2292824" y="805218"/>
                </a:cubicBezTo>
                <a:cubicBezTo>
                  <a:pt x="2278992" y="809170"/>
                  <a:pt x="2266141" y="816964"/>
                  <a:pt x="2251881" y="818865"/>
                </a:cubicBezTo>
                <a:cubicBezTo>
                  <a:pt x="2197581" y="826105"/>
                  <a:pt x="2142553" y="826463"/>
                  <a:pt x="2088108" y="832513"/>
                </a:cubicBezTo>
                <a:cubicBezTo>
                  <a:pt x="2060605" y="835569"/>
                  <a:pt x="2033615" y="842248"/>
                  <a:pt x="2006221" y="846161"/>
                </a:cubicBezTo>
                <a:cubicBezTo>
                  <a:pt x="1767056" y="880328"/>
                  <a:pt x="2010569" y="840888"/>
                  <a:pt x="1815153" y="873456"/>
                </a:cubicBezTo>
                <a:lnTo>
                  <a:pt x="1146412" y="859809"/>
                </a:lnTo>
                <a:cubicBezTo>
                  <a:pt x="1065206" y="857189"/>
                  <a:pt x="942027" y="851753"/>
                  <a:pt x="859809" y="818865"/>
                </a:cubicBezTo>
                <a:lnTo>
                  <a:pt x="723332" y="764274"/>
                </a:lnTo>
                <a:cubicBezTo>
                  <a:pt x="700586" y="755176"/>
                  <a:pt x="678334" y="744726"/>
                  <a:pt x="655093" y="736979"/>
                </a:cubicBezTo>
                <a:cubicBezTo>
                  <a:pt x="641445" y="732430"/>
                  <a:pt x="627246" y="729284"/>
                  <a:pt x="614150" y="723331"/>
                </a:cubicBezTo>
                <a:cubicBezTo>
                  <a:pt x="577107" y="706493"/>
                  <a:pt x="543569" y="681608"/>
                  <a:pt x="504967" y="668740"/>
                </a:cubicBezTo>
                <a:cubicBezTo>
                  <a:pt x="491319" y="664191"/>
                  <a:pt x="476891" y="661526"/>
                  <a:pt x="464024" y="655092"/>
                </a:cubicBezTo>
                <a:cubicBezTo>
                  <a:pt x="449353" y="647757"/>
                  <a:pt x="437752" y="635132"/>
                  <a:pt x="423081" y="627797"/>
                </a:cubicBezTo>
                <a:cubicBezTo>
                  <a:pt x="410214" y="621363"/>
                  <a:pt x="394714" y="621135"/>
                  <a:pt x="382138" y="614149"/>
                </a:cubicBezTo>
                <a:cubicBezTo>
                  <a:pt x="353461" y="598217"/>
                  <a:pt x="300251" y="559558"/>
                  <a:pt x="300251" y="559558"/>
                </a:cubicBezTo>
                <a:lnTo>
                  <a:pt x="245660" y="477671"/>
                </a:lnTo>
                <a:lnTo>
                  <a:pt x="218364" y="436728"/>
                </a:lnTo>
                <a:cubicBezTo>
                  <a:pt x="184063" y="333821"/>
                  <a:pt x="230332" y="460663"/>
                  <a:pt x="177421" y="354842"/>
                </a:cubicBezTo>
                <a:cubicBezTo>
                  <a:pt x="170987" y="341975"/>
                  <a:pt x="169440" y="327121"/>
                  <a:pt x="163773" y="313898"/>
                </a:cubicBezTo>
                <a:cubicBezTo>
                  <a:pt x="155759" y="295198"/>
                  <a:pt x="144034" y="278197"/>
                  <a:pt x="136478" y="259307"/>
                </a:cubicBezTo>
                <a:cubicBezTo>
                  <a:pt x="125792" y="232593"/>
                  <a:pt x="125141" y="201361"/>
                  <a:pt x="109182" y="177421"/>
                </a:cubicBezTo>
                <a:cubicBezTo>
                  <a:pt x="100084" y="163773"/>
                  <a:pt x="89222" y="151148"/>
                  <a:pt x="81887" y="136477"/>
                </a:cubicBezTo>
                <a:cubicBezTo>
                  <a:pt x="50524" y="73750"/>
                  <a:pt x="85424" y="112719"/>
                  <a:pt x="54591" y="81886"/>
                </a:cubicBezTo>
              </a:path>
            </a:pathLst>
          </a:cu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4" name="Freeform 23"/>
          <p:cNvSpPr/>
          <p:nvPr/>
        </p:nvSpPr>
        <p:spPr>
          <a:xfrm>
            <a:off x="5360988" y="3606800"/>
            <a:ext cx="1341437" cy="187325"/>
          </a:xfrm>
          <a:custGeom>
            <a:avLst/>
            <a:gdLst>
              <a:gd name="connsiteX0" fmla="*/ 2275 w 1340487"/>
              <a:gd name="connsiteY0" fmla="*/ 118347 h 186586"/>
              <a:gd name="connsiteX1" fmla="*/ 56866 w 1340487"/>
              <a:gd name="connsiteY1" fmla="*/ 104699 h 186586"/>
              <a:gd name="connsiteX2" fmla="*/ 179696 w 1340487"/>
              <a:gd name="connsiteY2" fmla="*/ 63756 h 186586"/>
              <a:gd name="connsiteX3" fmla="*/ 261583 w 1340487"/>
              <a:gd name="connsiteY3" fmla="*/ 36460 h 186586"/>
              <a:gd name="connsiteX4" fmla="*/ 657368 w 1340487"/>
              <a:gd name="connsiteY4" fmla="*/ 22812 h 186586"/>
              <a:gd name="connsiteX5" fmla="*/ 725606 w 1340487"/>
              <a:gd name="connsiteY5" fmla="*/ 9165 h 186586"/>
              <a:gd name="connsiteX6" fmla="*/ 1094096 w 1340487"/>
              <a:gd name="connsiteY6" fmla="*/ 36460 h 186586"/>
              <a:gd name="connsiteX7" fmla="*/ 1175983 w 1340487"/>
              <a:gd name="connsiteY7" fmla="*/ 63756 h 186586"/>
              <a:gd name="connsiteX8" fmla="*/ 1216926 w 1340487"/>
              <a:gd name="connsiteY8" fmla="*/ 77404 h 186586"/>
              <a:gd name="connsiteX9" fmla="*/ 1339756 w 1340487"/>
              <a:gd name="connsiteY9" fmla="*/ 145642 h 186586"/>
              <a:gd name="connsiteX10" fmla="*/ 1326108 w 1340487"/>
              <a:gd name="connsiteY10" fmla="*/ 186586 h 186586"/>
              <a:gd name="connsiteX11" fmla="*/ 70514 w 1340487"/>
              <a:gd name="connsiteY11" fmla="*/ 159290 h 186586"/>
              <a:gd name="connsiteX12" fmla="*/ 2275 w 1340487"/>
              <a:gd name="connsiteY12" fmla="*/ 118347 h 186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340487" h="186586">
                <a:moveTo>
                  <a:pt x="2275" y="118347"/>
                </a:moveTo>
                <a:cubicBezTo>
                  <a:pt x="0" y="109248"/>
                  <a:pt x="38900" y="110089"/>
                  <a:pt x="56866" y="104699"/>
                </a:cubicBezTo>
                <a:cubicBezTo>
                  <a:pt x="56913" y="104685"/>
                  <a:pt x="159201" y="70588"/>
                  <a:pt x="179696" y="63756"/>
                </a:cubicBezTo>
                <a:cubicBezTo>
                  <a:pt x="179698" y="63755"/>
                  <a:pt x="261582" y="36460"/>
                  <a:pt x="261583" y="36460"/>
                </a:cubicBezTo>
                <a:lnTo>
                  <a:pt x="657368" y="22812"/>
                </a:lnTo>
                <a:cubicBezTo>
                  <a:pt x="680114" y="18263"/>
                  <a:pt x="702410" y="9165"/>
                  <a:pt x="725606" y="9165"/>
                </a:cubicBezTo>
                <a:cubicBezTo>
                  <a:pt x="864686" y="9165"/>
                  <a:pt x="972566" y="0"/>
                  <a:pt x="1094096" y="36460"/>
                </a:cubicBezTo>
                <a:cubicBezTo>
                  <a:pt x="1121655" y="44728"/>
                  <a:pt x="1148687" y="54657"/>
                  <a:pt x="1175983" y="63756"/>
                </a:cubicBezTo>
                <a:cubicBezTo>
                  <a:pt x="1189631" y="68305"/>
                  <a:pt x="1204956" y="69424"/>
                  <a:pt x="1216926" y="77404"/>
                </a:cubicBezTo>
                <a:cubicBezTo>
                  <a:pt x="1310782" y="139975"/>
                  <a:pt x="1267690" y="121622"/>
                  <a:pt x="1339756" y="145642"/>
                </a:cubicBezTo>
                <a:cubicBezTo>
                  <a:pt x="1335207" y="159290"/>
                  <a:pt x="1340487" y="186137"/>
                  <a:pt x="1326108" y="186586"/>
                </a:cubicBezTo>
                <a:lnTo>
                  <a:pt x="70514" y="159290"/>
                </a:lnTo>
                <a:cubicBezTo>
                  <a:pt x="19921" y="142425"/>
                  <a:pt x="4550" y="127446"/>
                  <a:pt x="2275" y="118347"/>
                </a:cubicBez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5" name="Freeform 24"/>
          <p:cNvSpPr/>
          <p:nvPr/>
        </p:nvSpPr>
        <p:spPr>
          <a:xfrm>
            <a:off x="7697788" y="3843338"/>
            <a:ext cx="436562" cy="169862"/>
          </a:xfrm>
          <a:custGeom>
            <a:avLst/>
            <a:gdLst>
              <a:gd name="connsiteX0" fmla="*/ 0 w 436729"/>
              <a:gd name="connsiteY0" fmla="*/ 73511 h 169046"/>
              <a:gd name="connsiteX1" fmla="*/ 40944 w 436729"/>
              <a:gd name="connsiteY1" fmla="*/ 87159 h 169046"/>
              <a:gd name="connsiteX2" fmla="*/ 136478 w 436729"/>
              <a:gd name="connsiteY2" fmla="*/ 73511 h 169046"/>
              <a:gd name="connsiteX3" fmla="*/ 232012 w 436729"/>
              <a:gd name="connsiteY3" fmla="*/ 46216 h 169046"/>
              <a:gd name="connsiteX4" fmla="*/ 436729 w 436729"/>
              <a:gd name="connsiteY4" fmla="*/ 114455 h 169046"/>
              <a:gd name="connsiteX5" fmla="*/ 423081 w 436729"/>
              <a:gd name="connsiteY5" fmla="*/ 169046 h 169046"/>
              <a:gd name="connsiteX6" fmla="*/ 232012 w 436729"/>
              <a:gd name="connsiteY6" fmla="*/ 155398 h 169046"/>
              <a:gd name="connsiteX7" fmla="*/ 150126 w 436729"/>
              <a:gd name="connsiteY7" fmla="*/ 128103 h 169046"/>
              <a:gd name="connsiteX8" fmla="*/ 109182 w 436729"/>
              <a:gd name="connsiteY8" fmla="*/ 114455 h 169046"/>
              <a:gd name="connsiteX9" fmla="*/ 54591 w 436729"/>
              <a:gd name="connsiteY9" fmla="*/ 87159 h 1690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36729" h="169046">
                <a:moveTo>
                  <a:pt x="0" y="73511"/>
                </a:moveTo>
                <a:cubicBezTo>
                  <a:pt x="13648" y="78060"/>
                  <a:pt x="26558" y="87159"/>
                  <a:pt x="40944" y="87159"/>
                </a:cubicBezTo>
                <a:cubicBezTo>
                  <a:pt x="73112" y="87159"/>
                  <a:pt x="104829" y="79265"/>
                  <a:pt x="136478" y="73511"/>
                </a:cubicBezTo>
                <a:cubicBezTo>
                  <a:pt x="174186" y="66655"/>
                  <a:pt x="196927" y="57911"/>
                  <a:pt x="232012" y="46216"/>
                </a:cubicBezTo>
                <a:cubicBezTo>
                  <a:pt x="342612" y="54116"/>
                  <a:pt x="436729" y="0"/>
                  <a:pt x="436729" y="114455"/>
                </a:cubicBezTo>
                <a:cubicBezTo>
                  <a:pt x="436729" y="133212"/>
                  <a:pt x="427630" y="150849"/>
                  <a:pt x="423081" y="169046"/>
                </a:cubicBezTo>
                <a:cubicBezTo>
                  <a:pt x="359391" y="164497"/>
                  <a:pt x="295158" y="164870"/>
                  <a:pt x="232012" y="155398"/>
                </a:cubicBezTo>
                <a:cubicBezTo>
                  <a:pt x="203559" y="151130"/>
                  <a:pt x="177421" y="137201"/>
                  <a:pt x="150126" y="128103"/>
                </a:cubicBezTo>
                <a:lnTo>
                  <a:pt x="109182" y="114455"/>
                </a:lnTo>
                <a:cubicBezTo>
                  <a:pt x="64454" y="84635"/>
                  <a:pt x="84642" y="87159"/>
                  <a:pt x="54591" y="87159"/>
                </a:cubicBezTo>
              </a:path>
            </a:pathLst>
          </a:cu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6" name="Freeform 25"/>
          <p:cNvSpPr/>
          <p:nvPr/>
        </p:nvSpPr>
        <p:spPr>
          <a:xfrm>
            <a:off x="981075" y="2484438"/>
            <a:ext cx="2362200" cy="546100"/>
          </a:xfrm>
          <a:custGeom>
            <a:avLst/>
            <a:gdLst>
              <a:gd name="connsiteX0" fmla="*/ 2275 w 2363337"/>
              <a:gd name="connsiteY0" fmla="*/ 95534 h 545910"/>
              <a:gd name="connsiteX1" fmla="*/ 43218 w 2363337"/>
              <a:gd name="connsiteY1" fmla="*/ 109182 h 545910"/>
              <a:gd name="connsiteX2" fmla="*/ 138752 w 2363337"/>
              <a:gd name="connsiteY2" fmla="*/ 54591 h 545910"/>
              <a:gd name="connsiteX3" fmla="*/ 247935 w 2363337"/>
              <a:gd name="connsiteY3" fmla="*/ 27295 h 545910"/>
              <a:gd name="connsiteX4" fmla="*/ 575481 w 2363337"/>
              <a:gd name="connsiteY4" fmla="*/ 13647 h 545910"/>
              <a:gd name="connsiteX5" fmla="*/ 848436 w 2363337"/>
              <a:gd name="connsiteY5" fmla="*/ 27295 h 545910"/>
              <a:gd name="connsiteX6" fmla="*/ 1094096 w 2363337"/>
              <a:gd name="connsiteY6" fmla="*/ 0 h 545910"/>
              <a:gd name="connsiteX7" fmla="*/ 1407994 w 2363337"/>
              <a:gd name="connsiteY7" fmla="*/ 13647 h 545910"/>
              <a:gd name="connsiteX8" fmla="*/ 1544472 w 2363337"/>
              <a:gd name="connsiteY8" fmla="*/ 54591 h 545910"/>
              <a:gd name="connsiteX9" fmla="*/ 1667302 w 2363337"/>
              <a:gd name="connsiteY9" fmla="*/ 95534 h 545910"/>
              <a:gd name="connsiteX10" fmla="*/ 1708245 w 2363337"/>
              <a:gd name="connsiteY10" fmla="*/ 109182 h 545910"/>
              <a:gd name="connsiteX11" fmla="*/ 1749188 w 2363337"/>
              <a:gd name="connsiteY11" fmla="*/ 122829 h 545910"/>
              <a:gd name="connsiteX12" fmla="*/ 1885666 w 2363337"/>
              <a:gd name="connsiteY12" fmla="*/ 204716 h 545910"/>
              <a:gd name="connsiteX13" fmla="*/ 1926609 w 2363337"/>
              <a:gd name="connsiteY13" fmla="*/ 232011 h 545910"/>
              <a:gd name="connsiteX14" fmla="*/ 2008496 w 2363337"/>
              <a:gd name="connsiteY14" fmla="*/ 259307 h 545910"/>
              <a:gd name="connsiteX15" fmla="*/ 2049439 w 2363337"/>
              <a:gd name="connsiteY15" fmla="*/ 272955 h 545910"/>
              <a:gd name="connsiteX16" fmla="*/ 2131326 w 2363337"/>
              <a:gd name="connsiteY16" fmla="*/ 354841 h 545910"/>
              <a:gd name="connsiteX17" fmla="*/ 2185917 w 2363337"/>
              <a:gd name="connsiteY17" fmla="*/ 395785 h 545910"/>
              <a:gd name="connsiteX18" fmla="*/ 2267803 w 2363337"/>
              <a:gd name="connsiteY18" fmla="*/ 423080 h 545910"/>
              <a:gd name="connsiteX19" fmla="*/ 2308746 w 2363337"/>
              <a:gd name="connsiteY19" fmla="*/ 464023 h 545910"/>
              <a:gd name="connsiteX20" fmla="*/ 2322394 w 2363337"/>
              <a:gd name="connsiteY20" fmla="*/ 504967 h 545910"/>
              <a:gd name="connsiteX21" fmla="*/ 2363337 w 2363337"/>
              <a:gd name="connsiteY21" fmla="*/ 518614 h 545910"/>
              <a:gd name="connsiteX22" fmla="*/ 2322394 w 2363337"/>
              <a:gd name="connsiteY22" fmla="*/ 545910 h 545910"/>
              <a:gd name="connsiteX23" fmla="*/ 2240508 w 2363337"/>
              <a:gd name="connsiteY23" fmla="*/ 518614 h 545910"/>
              <a:gd name="connsiteX24" fmla="*/ 2185917 w 2363337"/>
              <a:gd name="connsiteY24" fmla="*/ 504967 h 545910"/>
              <a:gd name="connsiteX25" fmla="*/ 2144973 w 2363337"/>
              <a:gd name="connsiteY25" fmla="*/ 491319 h 545910"/>
              <a:gd name="connsiteX26" fmla="*/ 2076735 w 2363337"/>
              <a:gd name="connsiteY26" fmla="*/ 477671 h 545910"/>
              <a:gd name="connsiteX27" fmla="*/ 2035791 w 2363337"/>
              <a:gd name="connsiteY27" fmla="*/ 464023 h 545910"/>
              <a:gd name="connsiteX28" fmla="*/ 1981200 w 2363337"/>
              <a:gd name="connsiteY28" fmla="*/ 450376 h 545910"/>
              <a:gd name="connsiteX29" fmla="*/ 1940257 w 2363337"/>
              <a:gd name="connsiteY29" fmla="*/ 436728 h 545910"/>
              <a:gd name="connsiteX30" fmla="*/ 1817427 w 2363337"/>
              <a:gd name="connsiteY30" fmla="*/ 409432 h 545910"/>
              <a:gd name="connsiteX31" fmla="*/ 1776484 w 2363337"/>
              <a:gd name="connsiteY31" fmla="*/ 395785 h 545910"/>
              <a:gd name="connsiteX32" fmla="*/ 1735540 w 2363337"/>
              <a:gd name="connsiteY32" fmla="*/ 368489 h 545910"/>
              <a:gd name="connsiteX33" fmla="*/ 1640006 w 2363337"/>
              <a:gd name="connsiteY33" fmla="*/ 341194 h 545910"/>
              <a:gd name="connsiteX34" fmla="*/ 1599063 w 2363337"/>
              <a:gd name="connsiteY34" fmla="*/ 327546 h 545910"/>
              <a:gd name="connsiteX35" fmla="*/ 1476233 w 2363337"/>
              <a:gd name="connsiteY35" fmla="*/ 300250 h 545910"/>
              <a:gd name="connsiteX36" fmla="*/ 1189630 w 2363337"/>
              <a:gd name="connsiteY36" fmla="*/ 272955 h 545910"/>
              <a:gd name="connsiteX37" fmla="*/ 1148687 w 2363337"/>
              <a:gd name="connsiteY37" fmla="*/ 259307 h 545910"/>
              <a:gd name="connsiteX38" fmla="*/ 984914 w 2363337"/>
              <a:gd name="connsiteY38" fmla="*/ 232011 h 545910"/>
              <a:gd name="connsiteX39" fmla="*/ 152400 w 2363337"/>
              <a:gd name="connsiteY39" fmla="*/ 218364 h 545910"/>
              <a:gd name="connsiteX40" fmla="*/ 70514 w 2363337"/>
              <a:gd name="connsiteY40" fmla="*/ 191068 h 545910"/>
              <a:gd name="connsiteX41" fmla="*/ 29570 w 2363337"/>
              <a:gd name="connsiteY41" fmla="*/ 177420 h 545910"/>
              <a:gd name="connsiteX42" fmla="*/ 2275 w 2363337"/>
              <a:gd name="connsiteY42" fmla="*/ 95534 h 545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2363337" h="545910">
                <a:moveTo>
                  <a:pt x="2275" y="95534"/>
                </a:moveTo>
                <a:cubicBezTo>
                  <a:pt x="4550" y="84161"/>
                  <a:pt x="28977" y="111217"/>
                  <a:pt x="43218" y="109182"/>
                </a:cubicBezTo>
                <a:cubicBezTo>
                  <a:pt x="98958" y="101219"/>
                  <a:pt x="91783" y="71671"/>
                  <a:pt x="138752" y="54591"/>
                </a:cubicBezTo>
                <a:cubicBezTo>
                  <a:pt x="174008" y="41771"/>
                  <a:pt x="210453" y="28857"/>
                  <a:pt x="247935" y="27295"/>
                </a:cubicBezTo>
                <a:lnTo>
                  <a:pt x="575481" y="13647"/>
                </a:lnTo>
                <a:cubicBezTo>
                  <a:pt x="666466" y="18196"/>
                  <a:pt x="757337" y="27295"/>
                  <a:pt x="848436" y="27295"/>
                </a:cubicBezTo>
                <a:cubicBezTo>
                  <a:pt x="944103" y="27295"/>
                  <a:pt x="1006508" y="14597"/>
                  <a:pt x="1094096" y="0"/>
                </a:cubicBezTo>
                <a:cubicBezTo>
                  <a:pt x="1198729" y="4549"/>
                  <a:pt x="1303549" y="5910"/>
                  <a:pt x="1407994" y="13647"/>
                </a:cubicBezTo>
                <a:cubicBezTo>
                  <a:pt x="1434513" y="15611"/>
                  <a:pt x="1530669" y="49990"/>
                  <a:pt x="1544472" y="54591"/>
                </a:cubicBezTo>
                <a:lnTo>
                  <a:pt x="1667302" y="95534"/>
                </a:lnTo>
                <a:lnTo>
                  <a:pt x="1708245" y="109182"/>
                </a:lnTo>
                <a:lnTo>
                  <a:pt x="1749188" y="122829"/>
                </a:lnTo>
                <a:cubicBezTo>
                  <a:pt x="1949501" y="256370"/>
                  <a:pt x="1738787" y="120785"/>
                  <a:pt x="1885666" y="204716"/>
                </a:cubicBezTo>
                <a:cubicBezTo>
                  <a:pt x="1899907" y="212854"/>
                  <a:pt x="1911620" y="225349"/>
                  <a:pt x="1926609" y="232011"/>
                </a:cubicBezTo>
                <a:cubicBezTo>
                  <a:pt x="1952901" y="243696"/>
                  <a:pt x="1981200" y="250208"/>
                  <a:pt x="2008496" y="259307"/>
                </a:cubicBezTo>
                <a:lnTo>
                  <a:pt x="2049439" y="272955"/>
                </a:lnTo>
                <a:cubicBezTo>
                  <a:pt x="2106613" y="349187"/>
                  <a:pt x="2066848" y="308786"/>
                  <a:pt x="2131326" y="354841"/>
                </a:cubicBezTo>
                <a:cubicBezTo>
                  <a:pt x="2149836" y="368062"/>
                  <a:pt x="2165572" y="385612"/>
                  <a:pt x="2185917" y="395785"/>
                </a:cubicBezTo>
                <a:cubicBezTo>
                  <a:pt x="2211651" y="408652"/>
                  <a:pt x="2267803" y="423080"/>
                  <a:pt x="2267803" y="423080"/>
                </a:cubicBezTo>
                <a:cubicBezTo>
                  <a:pt x="2281451" y="436728"/>
                  <a:pt x="2298040" y="447964"/>
                  <a:pt x="2308746" y="464023"/>
                </a:cubicBezTo>
                <a:cubicBezTo>
                  <a:pt x="2316726" y="475993"/>
                  <a:pt x="2312221" y="494794"/>
                  <a:pt x="2322394" y="504967"/>
                </a:cubicBezTo>
                <a:cubicBezTo>
                  <a:pt x="2332566" y="515139"/>
                  <a:pt x="2349689" y="514065"/>
                  <a:pt x="2363337" y="518614"/>
                </a:cubicBezTo>
                <a:cubicBezTo>
                  <a:pt x="2349689" y="527713"/>
                  <a:pt x="2338797" y="545910"/>
                  <a:pt x="2322394" y="545910"/>
                </a:cubicBezTo>
                <a:cubicBezTo>
                  <a:pt x="2293622" y="545910"/>
                  <a:pt x="2268421" y="525592"/>
                  <a:pt x="2240508" y="518614"/>
                </a:cubicBezTo>
                <a:cubicBezTo>
                  <a:pt x="2222311" y="514065"/>
                  <a:pt x="2203952" y="510120"/>
                  <a:pt x="2185917" y="504967"/>
                </a:cubicBezTo>
                <a:cubicBezTo>
                  <a:pt x="2172084" y="501015"/>
                  <a:pt x="2158930" y="494808"/>
                  <a:pt x="2144973" y="491319"/>
                </a:cubicBezTo>
                <a:cubicBezTo>
                  <a:pt x="2122469" y="485693"/>
                  <a:pt x="2099239" y="483297"/>
                  <a:pt x="2076735" y="477671"/>
                </a:cubicBezTo>
                <a:cubicBezTo>
                  <a:pt x="2062778" y="474182"/>
                  <a:pt x="2049624" y="467975"/>
                  <a:pt x="2035791" y="464023"/>
                </a:cubicBezTo>
                <a:cubicBezTo>
                  <a:pt x="2017756" y="458870"/>
                  <a:pt x="1999235" y="455529"/>
                  <a:pt x="1981200" y="450376"/>
                </a:cubicBezTo>
                <a:cubicBezTo>
                  <a:pt x="1967368" y="446424"/>
                  <a:pt x="1954089" y="440680"/>
                  <a:pt x="1940257" y="436728"/>
                </a:cubicBezTo>
                <a:cubicBezTo>
                  <a:pt x="1842210" y="408714"/>
                  <a:pt x="1929970" y="437567"/>
                  <a:pt x="1817427" y="409432"/>
                </a:cubicBezTo>
                <a:cubicBezTo>
                  <a:pt x="1803471" y="405943"/>
                  <a:pt x="1790132" y="400334"/>
                  <a:pt x="1776484" y="395785"/>
                </a:cubicBezTo>
                <a:cubicBezTo>
                  <a:pt x="1762836" y="386686"/>
                  <a:pt x="1750211" y="375825"/>
                  <a:pt x="1735540" y="368489"/>
                </a:cubicBezTo>
                <a:cubicBezTo>
                  <a:pt x="1713720" y="357579"/>
                  <a:pt x="1660419" y="347026"/>
                  <a:pt x="1640006" y="341194"/>
                </a:cubicBezTo>
                <a:cubicBezTo>
                  <a:pt x="1626174" y="337242"/>
                  <a:pt x="1612895" y="331498"/>
                  <a:pt x="1599063" y="327546"/>
                </a:cubicBezTo>
                <a:cubicBezTo>
                  <a:pt x="1569263" y="319031"/>
                  <a:pt x="1504375" y="304270"/>
                  <a:pt x="1476233" y="300250"/>
                </a:cubicBezTo>
                <a:cubicBezTo>
                  <a:pt x="1393522" y="288434"/>
                  <a:pt x="1268708" y="279545"/>
                  <a:pt x="1189630" y="272955"/>
                </a:cubicBezTo>
                <a:cubicBezTo>
                  <a:pt x="1175982" y="268406"/>
                  <a:pt x="1162519" y="263259"/>
                  <a:pt x="1148687" y="259307"/>
                </a:cubicBezTo>
                <a:cubicBezTo>
                  <a:pt x="1095501" y="244111"/>
                  <a:pt x="1040385" y="233619"/>
                  <a:pt x="984914" y="232011"/>
                </a:cubicBezTo>
                <a:cubicBezTo>
                  <a:pt x="707489" y="223970"/>
                  <a:pt x="429905" y="222913"/>
                  <a:pt x="152400" y="218364"/>
                </a:cubicBezTo>
                <a:lnTo>
                  <a:pt x="70514" y="191068"/>
                </a:lnTo>
                <a:lnTo>
                  <a:pt x="29570" y="177420"/>
                </a:lnTo>
                <a:cubicBezTo>
                  <a:pt x="13046" y="127846"/>
                  <a:pt x="0" y="106907"/>
                  <a:pt x="2275" y="95534"/>
                </a:cubicBez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7" name="Rectangle 26"/>
          <p:cNvSpPr/>
          <p:nvPr/>
        </p:nvSpPr>
        <p:spPr>
          <a:xfrm>
            <a:off x="971550" y="4797425"/>
            <a:ext cx="7200900" cy="6477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8" name="Freeform 27"/>
          <p:cNvSpPr/>
          <p:nvPr/>
        </p:nvSpPr>
        <p:spPr>
          <a:xfrm>
            <a:off x="971550" y="4284663"/>
            <a:ext cx="4992688" cy="506412"/>
          </a:xfrm>
          <a:custGeom>
            <a:avLst/>
            <a:gdLst>
              <a:gd name="connsiteX0" fmla="*/ 84161 w 5092890"/>
              <a:gd name="connsiteY0" fmla="*/ 259307 h 504967"/>
              <a:gd name="connsiteX1" fmla="*/ 616424 w 5092890"/>
              <a:gd name="connsiteY1" fmla="*/ 245660 h 504967"/>
              <a:gd name="connsiteX2" fmla="*/ 725606 w 5092890"/>
              <a:gd name="connsiteY2" fmla="*/ 232012 h 504967"/>
              <a:gd name="connsiteX3" fmla="*/ 875731 w 5092890"/>
              <a:gd name="connsiteY3" fmla="*/ 218364 h 504967"/>
              <a:gd name="connsiteX4" fmla="*/ 916675 w 5092890"/>
              <a:gd name="connsiteY4" fmla="*/ 204716 h 504967"/>
              <a:gd name="connsiteX5" fmla="*/ 1053152 w 5092890"/>
              <a:gd name="connsiteY5" fmla="*/ 163773 h 504967"/>
              <a:gd name="connsiteX6" fmla="*/ 1175982 w 5092890"/>
              <a:gd name="connsiteY6" fmla="*/ 122830 h 504967"/>
              <a:gd name="connsiteX7" fmla="*/ 1216925 w 5092890"/>
              <a:gd name="connsiteY7" fmla="*/ 95534 h 504967"/>
              <a:gd name="connsiteX8" fmla="*/ 1448937 w 5092890"/>
              <a:gd name="connsiteY8" fmla="*/ 68239 h 504967"/>
              <a:gd name="connsiteX9" fmla="*/ 1667302 w 5092890"/>
              <a:gd name="connsiteY9" fmla="*/ 40943 h 504967"/>
              <a:gd name="connsiteX10" fmla="*/ 1981200 w 5092890"/>
              <a:gd name="connsiteY10" fmla="*/ 27296 h 504967"/>
              <a:gd name="connsiteX11" fmla="*/ 2172269 w 5092890"/>
              <a:gd name="connsiteY11" fmla="*/ 13648 h 504967"/>
              <a:gd name="connsiteX12" fmla="*/ 2445224 w 5092890"/>
              <a:gd name="connsiteY12" fmla="*/ 0 h 504967"/>
              <a:gd name="connsiteX13" fmla="*/ 2827361 w 5092890"/>
              <a:gd name="connsiteY13" fmla="*/ 13648 h 504967"/>
              <a:gd name="connsiteX14" fmla="*/ 2977487 w 5092890"/>
              <a:gd name="connsiteY14" fmla="*/ 27296 h 504967"/>
              <a:gd name="connsiteX15" fmla="*/ 3455158 w 5092890"/>
              <a:gd name="connsiteY15" fmla="*/ 40943 h 504967"/>
              <a:gd name="connsiteX16" fmla="*/ 3577988 w 5092890"/>
              <a:gd name="connsiteY16" fmla="*/ 68239 h 504967"/>
              <a:gd name="connsiteX17" fmla="*/ 3618931 w 5092890"/>
              <a:gd name="connsiteY17" fmla="*/ 81887 h 504967"/>
              <a:gd name="connsiteX18" fmla="*/ 3796352 w 5092890"/>
              <a:gd name="connsiteY18" fmla="*/ 95534 h 504967"/>
              <a:gd name="connsiteX19" fmla="*/ 3850943 w 5092890"/>
              <a:gd name="connsiteY19" fmla="*/ 109182 h 504967"/>
              <a:gd name="connsiteX20" fmla="*/ 3891887 w 5092890"/>
              <a:gd name="connsiteY20" fmla="*/ 122830 h 504967"/>
              <a:gd name="connsiteX21" fmla="*/ 4001069 w 5092890"/>
              <a:gd name="connsiteY21" fmla="*/ 150125 h 504967"/>
              <a:gd name="connsiteX22" fmla="*/ 4055660 w 5092890"/>
              <a:gd name="connsiteY22" fmla="*/ 177421 h 504967"/>
              <a:gd name="connsiteX23" fmla="*/ 4205785 w 5092890"/>
              <a:gd name="connsiteY23" fmla="*/ 218364 h 504967"/>
              <a:gd name="connsiteX24" fmla="*/ 4274024 w 5092890"/>
              <a:gd name="connsiteY24" fmla="*/ 245660 h 504967"/>
              <a:gd name="connsiteX25" fmla="*/ 4342263 w 5092890"/>
              <a:gd name="connsiteY25" fmla="*/ 259307 h 504967"/>
              <a:gd name="connsiteX26" fmla="*/ 4396854 w 5092890"/>
              <a:gd name="connsiteY26" fmla="*/ 272955 h 504967"/>
              <a:gd name="connsiteX27" fmla="*/ 4465093 w 5092890"/>
              <a:gd name="connsiteY27" fmla="*/ 286603 h 504967"/>
              <a:gd name="connsiteX28" fmla="*/ 4546979 w 5092890"/>
              <a:gd name="connsiteY28" fmla="*/ 313899 h 504967"/>
              <a:gd name="connsiteX29" fmla="*/ 4710752 w 5092890"/>
              <a:gd name="connsiteY29" fmla="*/ 341194 h 504967"/>
              <a:gd name="connsiteX30" fmla="*/ 4833582 w 5092890"/>
              <a:gd name="connsiteY30" fmla="*/ 382137 h 504967"/>
              <a:gd name="connsiteX31" fmla="*/ 4915469 w 5092890"/>
              <a:gd name="connsiteY31" fmla="*/ 409433 h 504967"/>
              <a:gd name="connsiteX32" fmla="*/ 4970060 w 5092890"/>
              <a:gd name="connsiteY32" fmla="*/ 423081 h 504967"/>
              <a:gd name="connsiteX33" fmla="*/ 5011003 w 5092890"/>
              <a:gd name="connsiteY33" fmla="*/ 450376 h 504967"/>
              <a:gd name="connsiteX34" fmla="*/ 5092890 w 5092890"/>
              <a:gd name="connsiteY34" fmla="*/ 477672 h 504967"/>
              <a:gd name="connsiteX35" fmla="*/ 4997355 w 5092890"/>
              <a:gd name="connsiteY35" fmla="*/ 504967 h 504967"/>
              <a:gd name="connsiteX36" fmla="*/ 4942764 w 5092890"/>
              <a:gd name="connsiteY36" fmla="*/ 491319 h 504967"/>
              <a:gd name="connsiteX37" fmla="*/ 4792639 w 5092890"/>
              <a:gd name="connsiteY37" fmla="*/ 477672 h 504967"/>
              <a:gd name="connsiteX38" fmla="*/ 4683457 w 5092890"/>
              <a:gd name="connsiteY38" fmla="*/ 464024 h 504967"/>
              <a:gd name="connsiteX39" fmla="*/ 4574275 w 5092890"/>
              <a:gd name="connsiteY39" fmla="*/ 436728 h 504967"/>
              <a:gd name="connsiteX40" fmla="*/ 4424149 w 5092890"/>
              <a:gd name="connsiteY40" fmla="*/ 423081 h 504967"/>
              <a:gd name="connsiteX41" fmla="*/ 3577988 w 5092890"/>
              <a:gd name="connsiteY41" fmla="*/ 395785 h 504967"/>
              <a:gd name="connsiteX42" fmla="*/ 2581702 w 5092890"/>
              <a:gd name="connsiteY42" fmla="*/ 382137 h 504967"/>
              <a:gd name="connsiteX43" fmla="*/ 2486167 w 5092890"/>
              <a:gd name="connsiteY43" fmla="*/ 368490 h 504967"/>
              <a:gd name="connsiteX44" fmla="*/ 1517176 w 5092890"/>
              <a:gd name="connsiteY44" fmla="*/ 368490 h 504967"/>
              <a:gd name="connsiteX45" fmla="*/ 1435290 w 5092890"/>
              <a:gd name="connsiteY45" fmla="*/ 382137 h 504967"/>
              <a:gd name="connsiteX46" fmla="*/ 1394346 w 5092890"/>
              <a:gd name="connsiteY46" fmla="*/ 395785 h 504967"/>
              <a:gd name="connsiteX47" fmla="*/ 998561 w 5092890"/>
              <a:gd name="connsiteY47" fmla="*/ 382137 h 504967"/>
              <a:gd name="connsiteX48" fmla="*/ 862084 w 5092890"/>
              <a:gd name="connsiteY48" fmla="*/ 354842 h 504967"/>
              <a:gd name="connsiteX49" fmla="*/ 807493 w 5092890"/>
              <a:gd name="connsiteY49" fmla="*/ 341194 h 504967"/>
              <a:gd name="connsiteX50" fmla="*/ 370764 w 5092890"/>
              <a:gd name="connsiteY50" fmla="*/ 354842 h 504967"/>
              <a:gd name="connsiteX51" fmla="*/ 288878 w 5092890"/>
              <a:gd name="connsiteY51" fmla="*/ 368490 h 504967"/>
              <a:gd name="connsiteX52" fmla="*/ 206991 w 5092890"/>
              <a:gd name="connsiteY52" fmla="*/ 341194 h 504967"/>
              <a:gd name="connsiteX53" fmla="*/ 111457 w 5092890"/>
              <a:gd name="connsiteY53" fmla="*/ 327546 h 504967"/>
              <a:gd name="connsiteX54" fmla="*/ 84161 w 5092890"/>
              <a:gd name="connsiteY54" fmla="*/ 259307 h 504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5092890" h="504967">
                <a:moveTo>
                  <a:pt x="84161" y="259307"/>
                </a:moveTo>
                <a:cubicBezTo>
                  <a:pt x="168322" y="245659"/>
                  <a:pt x="439105" y="253205"/>
                  <a:pt x="616424" y="245660"/>
                </a:cubicBezTo>
                <a:cubicBezTo>
                  <a:pt x="653068" y="244101"/>
                  <a:pt x="689130" y="235852"/>
                  <a:pt x="725606" y="232012"/>
                </a:cubicBezTo>
                <a:cubicBezTo>
                  <a:pt x="775578" y="226752"/>
                  <a:pt x="825689" y="222913"/>
                  <a:pt x="875731" y="218364"/>
                </a:cubicBezTo>
                <a:cubicBezTo>
                  <a:pt x="889379" y="213815"/>
                  <a:pt x="902842" y="208668"/>
                  <a:pt x="916675" y="204716"/>
                </a:cubicBezTo>
                <a:cubicBezTo>
                  <a:pt x="962394" y="191654"/>
                  <a:pt x="1009897" y="185400"/>
                  <a:pt x="1053152" y="163773"/>
                </a:cubicBezTo>
                <a:cubicBezTo>
                  <a:pt x="1128491" y="126104"/>
                  <a:pt x="1087793" y="140468"/>
                  <a:pt x="1175982" y="122830"/>
                </a:cubicBezTo>
                <a:cubicBezTo>
                  <a:pt x="1189630" y="113731"/>
                  <a:pt x="1201567" y="101293"/>
                  <a:pt x="1216925" y="95534"/>
                </a:cubicBezTo>
                <a:cubicBezTo>
                  <a:pt x="1266232" y="77044"/>
                  <a:pt x="1433610" y="69881"/>
                  <a:pt x="1448937" y="68239"/>
                </a:cubicBezTo>
                <a:cubicBezTo>
                  <a:pt x="1521874" y="60424"/>
                  <a:pt x="1594163" y="46569"/>
                  <a:pt x="1667302" y="40943"/>
                </a:cubicBezTo>
                <a:cubicBezTo>
                  <a:pt x="1771725" y="32911"/>
                  <a:pt x="1876621" y="32949"/>
                  <a:pt x="1981200" y="27296"/>
                </a:cubicBezTo>
                <a:cubicBezTo>
                  <a:pt x="2044959" y="23850"/>
                  <a:pt x="2108527" y="17398"/>
                  <a:pt x="2172269" y="13648"/>
                </a:cubicBezTo>
                <a:lnTo>
                  <a:pt x="2445224" y="0"/>
                </a:lnTo>
                <a:lnTo>
                  <a:pt x="2827361" y="13648"/>
                </a:lnTo>
                <a:cubicBezTo>
                  <a:pt x="2877543" y="16222"/>
                  <a:pt x="2927286" y="25113"/>
                  <a:pt x="2977487" y="27296"/>
                </a:cubicBezTo>
                <a:cubicBezTo>
                  <a:pt x="3136625" y="34215"/>
                  <a:pt x="3295934" y="36394"/>
                  <a:pt x="3455158" y="40943"/>
                </a:cubicBezTo>
                <a:cubicBezTo>
                  <a:pt x="3547330" y="71667"/>
                  <a:pt x="3433870" y="36212"/>
                  <a:pt x="3577988" y="68239"/>
                </a:cubicBezTo>
                <a:cubicBezTo>
                  <a:pt x="3592031" y="71360"/>
                  <a:pt x="3604656" y="80103"/>
                  <a:pt x="3618931" y="81887"/>
                </a:cubicBezTo>
                <a:cubicBezTo>
                  <a:pt x="3677788" y="89244"/>
                  <a:pt x="3737212" y="90985"/>
                  <a:pt x="3796352" y="95534"/>
                </a:cubicBezTo>
                <a:cubicBezTo>
                  <a:pt x="3814549" y="100083"/>
                  <a:pt x="3832908" y="104029"/>
                  <a:pt x="3850943" y="109182"/>
                </a:cubicBezTo>
                <a:cubicBezTo>
                  <a:pt x="3864776" y="113134"/>
                  <a:pt x="3878008" y="119045"/>
                  <a:pt x="3891887" y="122830"/>
                </a:cubicBezTo>
                <a:cubicBezTo>
                  <a:pt x="3928079" y="132700"/>
                  <a:pt x="4001069" y="150125"/>
                  <a:pt x="4001069" y="150125"/>
                </a:cubicBezTo>
                <a:cubicBezTo>
                  <a:pt x="4019266" y="159224"/>
                  <a:pt x="4036359" y="170987"/>
                  <a:pt x="4055660" y="177421"/>
                </a:cubicBezTo>
                <a:cubicBezTo>
                  <a:pt x="4261245" y="245950"/>
                  <a:pt x="3966532" y="122661"/>
                  <a:pt x="4205785" y="218364"/>
                </a:cubicBezTo>
                <a:cubicBezTo>
                  <a:pt x="4228531" y="227463"/>
                  <a:pt x="4250559" y="238620"/>
                  <a:pt x="4274024" y="245660"/>
                </a:cubicBezTo>
                <a:cubicBezTo>
                  <a:pt x="4296242" y="252325"/>
                  <a:pt x="4319619" y="254275"/>
                  <a:pt x="4342263" y="259307"/>
                </a:cubicBezTo>
                <a:cubicBezTo>
                  <a:pt x="4360573" y="263376"/>
                  <a:pt x="4378544" y="268886"/>
                  <a:pt x="4396854" y="272955"/>
                </a:cubicBezTo>
                <a:cubicBezTo>
                  <a:pt x="4419498" y="277987"/>
                  <a:pt x="4442714" y="280499"/>
                  <a:pt x="4465093" y="286603"/>
                </a:cubicBezTo>
                <a:cubicBezTo>
                  <a:pt x="4492851" y="294174"/>
                  <a:pt x="4518766" y="308257"/>
                  <a:pt x="4546979" y="313899"/>
                </a:cubicBezTo>
                <a:cubicBezTo>
                  <a:pt x="4646761" y="333854"/>
                  <a:pt x="4592254" y="324265"/>
                  <a:pt x="4710752" y="341194"/>
                </a:cubicBezTo>
                <a:lnTo>
                  <a:pt x="4833582" y="382137"/>
                </a:lnTo>
                <a:lnTo>
                  <a:pt x="4915469" y="409433"/>
                </a:lnTo>
                <a:lnTo>
                  <a:pt x="4970060" y="423081"/>
                </a:lnTo>
                <a:cubicBezTo>
                  <a:pt x="4983708" y="432179"/>
                  <a:pt x="4996014" y="443714"/>
                  <a:pt x="5011003" y="450376"/>
                </a:cubicBezTo>
                <a:cubicBezTo>
                  <a:pt x="5037295" y="462061"/>
                  <a:pt x="5092890" y="477672"/>
                  <a:pt x="5092890" y="477672"/>
                </a:cubicBezTo>
                <a:cubicBezTo>
                  <a:pt x="5073586" y="484106"/>
                  <a:pt x="5014487" y="504967"/>
                  <a:pt x="4997355" y="504967"/>
                </a:cubicBezTo>
                <a:cubicBezTo>
                  <a:pt x="4978598" y="504967"/>
                  <a:pt x="4961357" y="493798"/>
                  <a:pt x="4942764" y="491319"/>
                </a:cubicBezTo>
                <a:cubicBezTo>
                  <a:pt x="4892957" y="484678"/>
                  <a:pt x="4842611" y="482932"/>
                  <a:pt x="4792639" y="477672"/>
                </a:cubicBezTo>
                <a:cubicBezTo>
                  <a:pt x="4756163" y="473833"/>
                  <a:pt x="4719506" y="470783"/>
                  <a:pt x="4683457" y="464024"/>
                </a:cubicBezTo>
                <a:cubicBezTo>
                  <a:pt x="4646585" y="457110"/>
                  <a:pt x="4611635" y="440124"/>
                  <a:pt x="4574275" y="436728"/>
                </a:cubicBezTo>
                <a:cubicBezTo>
                  <a:pt x="4524233" y="432179"/>
                  <a:pt x="4474278" y="426538"/>
                  <a:pt x="4424149" y="423081"/>
                </a:cubicBezTo>
                <a:cubicBezTo>
                  <a:pt x="4124113" y="402389"/>
                  <a:pt x="3905186" y="401378"/>
                  <a:pt x="3577988" y="395785"/>
                </a:cubicBezTo>
                <a:lnTo>
                  <a:pt x="2581702" y="382137"/>
                </a:lnTo>
                <a:cubicBezTo>
                  <a:pt x="2549857" y="377588"/>
                  <a:pt x="2518306" y="369858"/>
                  <a:pt x="2486167" y="368490"/>
                </a:cubicBezTo>
                <a:cubicBezTo>
                  <a:pt x="1960375" y="346116"/>
                  <a:pt x="1997253" y="353003"/>
                  <a:pt x="1517176" y="368490"/>
                </a:cubicBezTo>
                <a:cubicBezTo>
                  <a:pt x="1489881" y="373039"/>
                  <a:pt x="1462303" y="376134"/>
                  <a:pt x="1435290" y="382137"/>
                </a:cubicBezTo>
                <a:cubicBezTo>
                  <a:pt x="1421246" y="385258"/>
                  <a:pt x="1408732" y="395785"/>
                  <a:pt x="1394346" y="395785"/>
                </a:cubicBezTo>
                <a:cubicBezTo>
                  <a:pt x="1262339" y="395785"/>
                  <a:pt x="1130489" y="386686"/>
                  <a:pt x="998561" y="382137"/>
                </a:cubicBezTo>
                <a:cubicBezTo>
                  <a:pt x="914475" y="354110"/>
                  <a:pt x="1000091" y="379935"/>
                  <a:pt x="862084" y="354842"/>
                </a:cubicBezTo>
                <a:cubicBezTo>
                  <a:pt x="843630" y="351487"/>
                  <a:pt x="825690" y="345743"/>
                  <a:pt x="807493" y="341194"/>
                </a:cubicBezTo>
                <a:cubicBezTo>
                  <a:pt x="661917" y="345743"/>
                  <a:pt x="516210" y="347187"/>
                  <a:pt x="370764" y="354842"/>
                </a:cubicBezTo>
                <a:cubicBezTo>
                  <a:pt x="343130" y="356296"/>
                  <a:pt x="316454" y="370788"/>
                  <a:pt x="288878" y="368490"/>
                </a:cubicBezTo>
                <a:cubicBezTo>
                  <a:pt x="260205" y="366101"/>
                  <a:pt x="235474" y="345263"/>
                  <a:pt x="206991" y="341194"/>
                </a:cubicBezTo>
                <a:lnTo>
                  <a:pt x="111457" y="327546"/>
                </a:lnTo>
                <a:cubicBezTo>
                  <a:pt x="126544" y="282287"/>
                  <a:pt x="0" y="272955"/>
                  <a:pt x="84161" y="259307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5622" name="TextBox 28"/>
          <p:cNvSpPr txBox="1">
            <a:spLocks noChangeArrowheads="1"/>
          </p:cNvSpPr>
          <p:nvPr/>
        </p:nvSpPr>
        <p:spPr bwMode="auto">
          <a:xfrm>
            <a:off x="5219700" y="3284538"/>
            <a:ext cx="18002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/>
              <a:t>Upper layers</a:t>
            </a:r>
          </a:p>
        </p:txBody>
      </p:sp>
      <p:sp>
        <p:nvSpPr>
          <p:cNvPr id="25623" name="TextBox 29"/>
          <p:cNvSpPr txBox="1">
            <a:spLocks noChangeArrowheads="1"/>
          </p:cNvSpPr>
          <p:nvPr/>
        </p:nvSpPr>
        <p:spPr bwMode="auto">
          <a:xfrm>
            <a:off x="4284663" y="3716338"/>
            <a:ext cx="15827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/>
              <a:t>Shale </a:t>
            </a:r>
          </a:p>
        </p:txBody>
      </p:sp>
      <p:sp>
        <p:nvSpPr>
          <p:cNvPr id="25624" name="TextBox 30"/>
          <p:cNvSpPr txBox="1">
            <a:spLocks noChangeArrowheads="1"/>
          </p:cNvSpPr>
          <p:nvPr/>
        </p:nvSpPr>
        <p:spPr bwMode="auto">
          <a:xfrm>
            <a:off x="1476375" y="3573463"/>
            <a:ext cx="1223963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/>
              <a:t>Rock </a:t>
            </a:r>
          </a:p>
        </p:txBody>
      </p:sp>
      <p:sp>
        <p:nvSpPr>
          <p:cNvPr id="25625" name="TextBox 31"/>
          <p:cNvSpPr txBox="1">
            <a:spLocks noChangeArrowheads="1"/>
          </p:cNvSpPr>
          <p:nvPr/>
        </p:nvSpPr>
        <p:spPr bwMode="auto">
          <a:xfrm>
            <a:off x="2411413" y="4437063"/>
            <a:ext cx="22320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/>
              <a:t>Natural gas</a:t>
            </a:r>
          </a:p>
        </p:txBody>
      </p:sp>
      <p:sp>
        <p:nvSpPr>
          <p:cNvPr id="25626" name="TextBox 32"/>
          <p:cNvSpPr txBox="1">
            <a:spLocks noChangeArrowheads="1"/>
          </p:cNvSpPr>
          <p:nvPr/>
        </p:nvSpPr>
        <p:spPr bwMode="auto">
          <a:xfrm>
            <a:off x="3635375" y="5013325"/>
            <a:ext cx="1800225" cy="369888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/>
              <a:t>Crude oil</a:t>
            </a:r>
          </a:p>
        </p:txBody>
      </p:sp>
      <p:sp>
        <p:nvSpPr>
          <p:cNvPr id="25627" name="TextBox 33"/>
          <p:cNvSpPr txBox="1">
            <a:spLocks noChangeArrowheads="1"/>
          </p:cNvSpPr>
          <p:nvPr/>
        </p:nvSpPr>
        <p:spPr bwMode="auto">
          <a:xfrm>
            <a:off x="4067175" y="5589588"/>
            <a:ext cx="1225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/>
              <a:t>Rock </a:t>
            </a:r>
          </a:p>
        </p:txBody>
      </p:sp>
      <p:sp>
        <p:nvSpPr>
          <p:cNvPr id="25628" name="TextBox 34"/>
          <p:cNvSpPr txBox="1">
            <a:spLocks noChangeArrowheads="1"/>
          </p:cNvSpPr>
          <p:nvPr/>
        </p:nvSpPr>
        <p:spPr bwMode="auto">
          <a:xfrm>
            <a:off x="3851275" y="1700213"/>
            <a:ext cx="4033838" cy="92392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>
                <a:solidFill>
                  <a:srgbClr val="FF0000"/>
                </a:solidFill>
                <a:latin typeface="Comic Sans MS" pitchFamily="66" charset="0"/>
              </a:rPr>
              <a:t>Crude oil is a dark </a:t>
            </a:r>
            <a:r>
              <a:rPr lang="en-GB" u="sng">
                <a:solidFill>
                  <a:srgbClr val="FF0000"/>
                </a:solidFill>
                <a:latin typeface="Comic Sans MS" pitchFamily="66" charset="0"/>
              </a:rPr>
              <a:t>viscous</a:t>
            </a:r>
            <a:r>
              <a:rPr lang="en-GB">
                <a:solidFill>
                  <a:srgbClr val="FF0000"/>
                </a:solidFill>
                <a:latin typeface="Comic Sans MS" pitchFamily="66" charset="0"/>
              </a:rPr>
              <a:t> liquid mixture of many different </a:t>
            </a:r>
            <a:r>
              <a:rPr lang="en-GB" u="sng">
                <a:solidFill>
                  <a:srgbClr val="FF0000"/>
                </a:solidFill>
                <a:latin typeface="Comic Sans MS" pitchFamily="66" charset="0"/>
              </a:rPr>
              <a:t>hydrocarbons</a:t>
            </a:r>
            <a:r>
              <a:rPr lang="en-GB">
                <a:solidFill>
                  <a:srgbClr val="FF0000"/>
                </a:solidFill>
                <a:latin typeface="Comic Sans MS" pitchFamily="66" charset="0"/>
              </a:rPr>
              <a:t>.</a:t>
            </a:r>
          </a:p>
        </p:txBody>
      </p:sp>
      <p:grpSp>
        <p:nvGrpSpPr>
          <p:cNvPr id="25629" name="Group 31"/>
          <p:cNvGrpSpPr>
            <a:grpSpLocks/>
          </p:cNvGrpSpPr>
          <p:nvPr/>
        </p:nvGrpSpPr>
        <p:grpSpPr bwMode="auto">
          <a:xfrm>
            <a:off x="971550" y="2638425"/>
            <a:ext cx="4032250" cy="3600450"/>
            <a:chOff x="971550" y="2638425"/>
            <a:chExt cx="4032250" cy="3600450"/>
          </a:xfrm>
        </p:grpSpPr>
        <p:pic>
          <p:nvPicPr>
            <p:cNvPr id="25630" name="Picture 35" descr="Fotolia_2204090_XS.jpg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971550" y="2638425"/>
              <a:ext cx="4032250" cy="3600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5631" name="TextBox 36"/>
            <p:cNvSpPr txBox="1">
              <a:spLocks noChangeArrowheads="1"/>
            </p:cNvSpPr>
            <p:nvPr/>
          </p:nvSpPr>
          <p:spPr bwMode="auto">
            <a:xfrm>
              <a:off x="1835150" y="4076700"/>
              <a:ext cx="2736850" cy="1323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2000">
                  <a:solidFill>
                    <a:srgbClr val="FF0000"/>
                  </a:solidFill>
                  <a:latin typeface="Comic Sans MS" pitchFamily="66" charset="0"/>
                </a:rPr>
                <a:t>Hydrocarbon = compound containing hydrogen and carbon only</a:t>
              </a: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2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50825" y="260350"/>
            <a:ext cx="8713788" cy="6337300"/>
          </a:xfrm>
          <a:prstGeom prst="rect">
            <a:avLst/>
          </a:prstGeom>
          <a:solidFill>
            <a:srgbClr val="FFFF8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26628" name="TextBox 4"/>
          <p:cNvSpPr txBox="1">
            <a:spLocks noChangeArrowheads="1"/>
          </p:cNvSpPr>
          <p:nvPr/>
        </p:nvSpPr>
        <p:spPr bwMode="auto">
          <a:xfrm>
            <a:off x="971550" y="549275"/>
            <a:ext cx="7129463" cy="768350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4400">
                <a:solidFill>
                  <a:srgbClr val="FF0000"/>
                </a:solidFill>
                <a:latin typeface="Comic Sans MS" pitchFamily="66" charset="0"/>
              </a:rPr>
              <a:t>Organic Chemistry</a:t>
            </a:r>
          </a:p>
        </p:txBody>
      </p:sp>
      <p:pic>
        <p:nvPicPr>
          <p:cNvPr id="26629" name="Picture 6" descr="crude oil.bmp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63713" y="1484313"/>
            <a:ext cx="1150937" cy="158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6630" name="Group 8"/>
          <p:cNvGrpSpPr>
            <a:grpSpLocks/>
          </p:cNvGrpSpPr>
          <p:nvPr/>
        </p:nvGrpSpPr>
        <p:grpSpPr bwMode="auto">
          <a:xfrm>
            <a:off x="971550" y="3357563"/>
            <a:ext cx="2663825" cy="2881312"/>
            <a:chOff x="971550" y="2638425"/>
            <a:chExt cx="4032250" cy="3600450"/>
          </a:xfrm>
        </p:grpSpPr>
        <p:pic>
          <p:nvPicPr>
            <p:cNvPr id="26632" name="Picture 35" descr="Fotolia_2204090_XS.jpg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971550" y="2638425"/>
              <a:ext cx="4032250" cy="3600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6633" name="TextBox 36"/>
            <p:cNvSpPr txBox="1">
              <a:spLocks noChangeArrowheads="1"/>
            </p:cNvSpPr>
            <p:nvPr/>
          </p:nvSpPr>
          <p:spPr bwMode="auto">
            <a:xfrm>
              <a:off x="1835151" y="4076700"/>
              <a:ext cx="2736851" cy="10381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1200">
                  <a:solidFill>
                    <a:srgbClr val="FF0000"/>
                  </a:solidFill>
                  <a:latin typeface="Comic Sans MS" pitchFamily="66" charset="0"/>
                </a:rPr>
                <a:t>Hydrocarbon = compound containing hydrogen and carbon only</a:t>
              </a: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4572000" y="1557338"/>
            <a:ext cx="3600450" cy="397033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0000"/>
                </a:solidFill>
                <a:latin typeface="Comic Sans MS" pitchFamily="66" charset="0"/>
              </a:rPr>
              <a:t>The LARGER the hydrocarbon</a:t>
            </a:r>
          </a:p>
          <a:p>
            <a:pPr>
              <a:defRPr/>
            </a:pPr>
            <a:r>
              <a:rPr lang="en-GB" dirty="0">
                <a:solidFill>
                  <a:srgbClr val="FF0000"/>
                </a:solidFill>
                <a:latin typeface="Comic Sans MS" pitchFamily="66" charset="0"/>
              </a:rPr>
              <a:t>i.e. the greater the number of carbon atoms in a molecule:</a:t>
            </a:r>
          </a:p>
          <a:p>
            <a:pPr>
              <a:defRPr/>
            </a:pPr>
            <a:endParaRPr lang="en-GB" dirty="0">
              <a:solidFill>
                <a:srgbClr val="FF0000"/>
              </a:solidFill>
              <a:latin typeface="Comic Sans MS" pitchFamily="66" charset="0"/>
            </a:endParaRPr>
          </a:p>
          <a:p>
            <a:pPr marL="342900" indent="-342900">
              <a:buFontTx/>
              <a:buAutoNum type="arabicPeriod"/>
              <a:defRPr/>
            </a:pPr>
            <a:r>
              <a:rPr lang="en-GB" dirty="0">
                <a:solidFill>
                  <a:srgbClr val="FF0000"/>
                </a:solidFill>
                <a:latin typeface="Comic Sans MS" pitchFamily="66" charset="0"/>
              </a:rPr>
              <a:t>The less easily it flows (i.e. the more </a:t>
            </a:r>
            <a:r>
              <a:rPr lang="en-GB" u="sng" dirty="0">
                <a:solidFill>
                  <a:srgbClr val="FF0000"/>
                </a:solidFill>
                <a:latin typeface="Comic Sans MS" pitchFamily="66" charset="0"/>
              </a:rPr>
              <a:t>viscous</a:t>
            </a:r>
            <a:r>
              <a:rPr lang="en-GB" dirty="0">
                <a:solidFill>
                  <a:srgbClr val="FF0000"/>
                </a:solidFill>
                <a:latin typeface="Comic Sans MS" pitchFamily="66" charset="0"/>
              </a:rPr>
              <a:t> it is)</a:t>
            </a:r>
          </a:p>
          <a:p>
            <a:pPr marL="342900" indent="-342900">
              <a:buFontTx/>
              <a:buAutoNum type="arabicPeriod"/>
              <a:defRPr/>
            </a:pPr>
            <a:endParaRPr lang="en-GB" dirty="0">
              <a:solidFill>
                <a:srgbClr val="FF0000"/>
              </a:solidFill>
              <a:latin typeface="Comic Sans MS" pitchFamily="66" charset="0"/>
            </a:endParaRPr>
          </a:p>
          <a:p>
            <a:pPr marL="342900" indent="-342900">
              <a:buFontTx/>
              <a:buAutoNum type="arabicPeriod"/>
              <a:defRPr/>
            </a:pPr>
            <a:r>
              <a:rPr lang="en-GB" dirty="0">
                <a:solidFill>
                  <a:srgbClr val="FF0000"/>
                </a:solidFill>
                <a:latin typeface="Comic Sans MS" pitchFamily="66" charset="0"/>
              </a:rPr>
              <a:t>The less easily it ignites (i.e. the less </a:t>
            </a:r>
            <a:r>
              <a:rPr lang="en-GB" u="sng" dirty="0">
                <a:solidFill>
                  <a:srgbClr val="FF0000"/>
                </a:solidFill>
                <a:latin typeface="Comic Sans MS" pitchFamily="66" charset="0"/>
              </a:rPr>
              <a:t>flammable</a:t>
            </a:r>
            <a:r>
              <a:rPr lang="en-GB" dirty="0">
                <a:solidFill>
                  <a:srgbClr val="FF0000"/>
                </a:solidFill>
                <a:latin typeface="Comic Sans MS" pitchFamily="66" charset="0"/>
              </a:rPr>
              <a:t> it is)</a:t>
            </a:r>
          </a:p>
          <a:p>
            <a:pPr marL="342900" indent="-342900">
              <a:buFontTx/>
              <a:buAutoNum type="arabicPeriod"/>
              <a:defRPr/>
            </a:pPr>
            <a:endParaRPr lang="en-GB" dirty="0">
              <a:solidFill>
                <a:srgbClr val="FF0000"/>
              </a:solidFill>
              <a:latin typeface="Comic Sans MS" pitchFamily="66" charset="0"/>
            </a:endParaRPr>
          </a:p>
          <a:p>
            <a:pPr marL="342900" indent="-342900">
              <a:buFontTx/>
              <a:buAutoNum type="arabicPeriod"/>
              <a:defRPr/>
            </a:pPr>
            <a:r>
              <a:rPr lang="en-GB" dirty="0">
                <a:solidFill>
                  <a:srgbClr val="FF0000"/>
                </a:solidFill>
                <a:latin typeface="Comic Sans MS" pitchFamily="66" charset="0"/>
              </a:rPr>
              <a:t>The less </a:t>
            </a:r>
            <a:r>
              <a:rPr lang="en-GB" u="sng" dirty="0">
                <a:solidFill>
                  <a:srgbClr val="FF0000"/>
                </a:solidFill>
                <a:latin typeface="Comic Sans MS" pitchFamily="66" charset="0"/>
              </a:rPr>
              <a:t>volatile</a:t>
            </a:r>
            <a:r>
              <a:rPr lang="en-GB" dirty="0">
                <a:solidFill>
                  <a:srgbClr val="FF0000"/>
                </a:solidFill>
                <a:latin typeface="Comic Sans MS" pitchFamily="66" charset="0"/>
              </a:rPr>
              <a:t> it is (i.e. it doesn’t vaporise as easily)</a:t>
            </a:r>
          </a:p>
          <a:p>
            <a:pPr marL="342900" indent="-342900">
              <a:buFontTx/>
              <a:buAutoNum type="arabicPeriod"/>
              <a:defRPr/>
            </a:pPr>
            <a:endParaRPr lang="en-GB" dirty="0">
              <a:solidFill>
                <a:srgbClr val="FF0000"/>
              </a:solidFill>
              <a:latin typeface="Comic Sans MS" pitchFamily="66" charset="0"/>
            </a:endParaRPr>
          </a:p>
          <a:p>
            <a:pPr marL="342900" indent="-342900">
              <a:buFontTx/>
              <a:buAutoNum type="arabicPeriod"/>
              <a:defRPr/>
            </a:pPr>
            <a:r>
              <a:rPr lang="en-GB" dirty="0">
                <a:solidFill>
                  <a:srgbClr val="FF0000"/>
                </a:solidFill>
                <a:latin typeface="Comic Sans MS" pitchFamily="66" charset="0"/>
              </a:rPr>
              <a:t>The higher its boiling point.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2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50825" y="260350"/>
            <a:ext cx="8713788" cy="6337300"/>
          </a:xfrm>
          <a:prstGeom prst="rect">
            <a:avLst/>
          </a:prstGeom>
          <a:solidFill>
            <a:srgbClr val="FFFF8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27652" name="TextBox 4"/>
          <p:cNvSpPr txBox="1">
            <a:spLocks noChangeArrowheads="1"/>
          </p:cNvSpPr>
          <p:nvPr/>
        </p:nvSpPr>
        <p:spPr bwMode="auto">
          <a:xfrm>
            <a:off x="971550" y="549275"/>
            <a:ext cx="7129463" cy="768350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4400">
                <a:solidFill>
                  <a:srgbClr val="FF0000"/>
                </a:solidFill>
                <a:latin typeface="Comic Sans MS" pitchFamily="66" charset="0"/>
              </a:rPr>
              <a:t>Organic Chemistry</a:t>
            </a:r>
          </a:p>
        </p:txBody>
      </p:sp>
      <p:sp>
        <p:nvSpPr>
          <p:cNvPr id="9" name="Rectangle 8"/>
          <p:cNvSpPr/>
          <p:nvPr/>
        </p:nvSpPr>
        <p:spPr>
          <a:xfrm>
            <a:off x="971550" y="1557338"/>
            <a:ext cx="7200900" cy="4679950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971550" y="1557338"/>
            <a:ext cx="7200900" cy="136683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1" name="Rectangle 10"/>
          <p:cNvSpPr/>
          <p:nvPr/>
        </p:nvSpPr>
        <p:spPr>
          <a:xfrm>
            <a:off x="971550" y="2924175"/>
            <a:ext cx="7200900" cy="1225550"/>
          </a:xfrm>
          <a:prstGeom prst="rect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2" name="Freeform 11"/>
          <p:cNvSpPr/>
          <p:nvPr/>
        </p:nvSpPr>
        <p:spPr>
          <a:xfrm>
            <a:off x="893763" y="1924050"/>
            <a:ext cx="7273925" cy="2020888"/>
          </a:xfrm>
          <a:custGeom>
            <a:avLst/>
            <a:gdLst>
              <a:gd name="connsiteX0" fmla="*/ 74645 w 7272862"/>
              <a:gd name="connsiteY0" fmla="*/ 327547 h 2019869"/>
              <a:gd name="connsiteX1" fmla="*/ 252066 w 7272862"/>
              <a:gd name="connsiteY1" fmla="*/ 300251 h 2019869"/>
              <a:gd name="connsiteX2" fmla="*/ 402191 w 7272862"/>
              <a:gd name="connsiteY2" fmla="*/ 232012 h 2019869"/>
              <a:gd name="connsiteX3" fmla="*/ 443135 w 7272862"/>
              <a:gd name="connsiteY3" fmla="*/ 218365 h 2019869"/>
              <a:gd name="connsiteX4" fmla="*/ 525021 w 7272862"/>
              <a:gd name="connsiteY4" fmla="*/ 177421 h 2019869"/>
              <a:gd name="connsiteX5" fmla="*/ 606908 w 7272862"/>
              <a:gd name="connsiteY5" fmla="*/ 122830 h 2019869"/>
              <a:gd name="connsiteX6" fmla="*/ 661499 w 7272862"/>
              <a:gd name="connsiteY6" fmla="*/ 109182 h 2019869"/>
              <a:gd name="connsiteX7" fmla="*/ 743385 w 7272862"/>
              <a:gd name="connsiteY7" fmla="*/ 81887 h 2019869"/>
              <a:gd name="connsiteX8" fmla="*/ 784329 w 7272862"/>
              <a:gd name="connsiteY8" fmla="*/ 68239 h 2019869"/>
              <a:gd name="connsiteX9" fmla="*/ 838920 w 7272862"/>
              <a:gd name="connsiteY9" fmla="*/ 54591 h 2019869"/>
              <a:gd name="connsiteX10" fmla="*/ 975397 w 7272862"/>
              <a:gd name="connsiteY10" fmla="*/ 27296 h 2019869"/>
              <a:gd name="connsiteX11" fmla="*/ 1166466 w 7272862"/>
              <a:gd name="connsiteY11" fmla="*/ 0 h 2019869"/>
              <a:gd name="connsiteX12" fmla="*/ 1644138 w 7272862"/>
              <a:gd name="connsiteY12" fmla="*/ 13648 h 2019869"/>
              <a:gd name="connsiteX13" fmla="*/ 1766967 w 7272862"/>
              <a:gd name="connsiteY13" fmla="*/ 68239 h 2019869"/>
              <a:gd name="connsiteX14" fmla="*/ 1958036 w 7272862"/>
              <a:gd name="connsiteY14" fmla="*/ 122830 h 2019869"/>
              <a:gd name="connsiteX15" fmla="*/ 2053570 w 7272862"/>
              <a:gd name="connsiteY15" fmla="*/ 163773 h 2019869"/>
              <a:gd name="connsiteX16" fmla="*/ 2094514 w 7272862"/>
              <a:gd name="connsiteY16" fmla="*/ 191069 h 2019869"/>
              <a:gd name="connsiteX17" fmla="*/ 2149105 w 7272862"/>
              <a:gd name="connsiteY17" fmla="*/ 245660 h 2019869"/>
              <a:gd name="connsiteX18" fmla="*/ 2203696 w 7272862"/>
              <a:gd name="connsiteY18" fmla="*/ 272956 h 2019869"/>
              <a:gd name="connsiteX19" fmla="*/ 2285582 w 7272862"/>
              <a:gd name="connsiteY19" fmla="*/ 327547 h 2019869"/>
              <a:gd name="connsiteX20" fmla="*/ 2326526 w 7272862"/>
              <a:gd name="connsiteY20" fmla="*/ 354842 h 2019869"/>
              <a:gd name="connsiteX21" fmla="*/ 2408412 w 7272862"/>
              <a:gd name="connsiteY21" fmla="*/ 423081 h 2019869"/>
              <a:gd name="connsiteX22" fmla="*/ 2435708 w 7272862"/>
              <a:gd name="connsiteY22" fmla="*/ 464024 h 2019869"/>
              <a:gd name="connsiteX23" fmla="*/ 2517594 w 7272862"/>
              <a:gd name="connsiteY23" fmla="*/ 518615 h 2019869"/>
              <a:gd name="connsiteX24" fmla="*/ 2599481 w 7272862"/>
              <a:gd name="connsiteY24" fmla="*/ 600502 h 2019869"/>
              <a:gd name="connsiteX25" fmla="*/ 2626776 w 7272862"/>
              <a:gd name="connsiteY25" fmla="*/ 641445 h 2019869"/>
              <a:gd name="connsiteX26" fmla="*/ 2681367 w 7272862"/>
              <a:gd name="connsiteY26" fmla="*/ 682388 h 2019869"/>
              <a:gd name="connsiteX27" fmla="*/ 2763254 w 7272862"/>
              <a:gd name="connsiteY27" fmla="*/ 764275 h 2019869"/>
              <a:gd name="connsiteX28" fmla="*/ 2804197 w 7272862"/>
              <a:gd name="connsiteY28" fmla="*/ 805218 h 2019869"/>
              <a:gd name="connsiteX29" fmla="*/ 2845141 w 7272862"/>
              <a:gd name="connsiteY29" fmla="*/ 832514 h 2019869"/>
              <a:gd name="connsiteX30" fmla="*/ 2927027 w 7272862"/>
              <a:gd name="connsiteY30" fmla="*/ 928048 h 2019869"/>
              <a:gd name="connsiteX31" fmla="*/ 2981618 w 7272862"/>
              <a:gd name="connsiteY31" fmla="*/ 968991 h 2019869"/>
              <a:gd name="connsiteX32" fmla="*/ 3063505 w 7272862"/>
              <a:gd name="connsiteY32" fmla="*/ 1050878 h 2019869"/>
              <a:gd name="connsiteX33" fmla="*/ 3118096 w 7272862"/>
              <a:gd name="connsiteY33" fmla="*/ 1078173 h 2019869"/>
              <a:gd name="connsiteX34" fmla="*/ 3159039 w 7272862"/>
              <a:gd name="connsiteY34" fmla="*/ 1091821 h 2019869"/>
              <a:gd name="connsiteX35" fmla="*/ 3254573 w 7272862"/>
              <a:gd name="connsiteY35" fmla="*/ 1160060 h 2019869"/>
              <a:gd name="connsiteX36" fmla="*/ 3309164 w 7272862"/>
              <a:gd name="connsiteY36" fmla="*/ 1187356 h 2019869"/>
              <a:gd name="connsiteX37" fmla="*/ 3391051 w 7272862"/>
              <a:gd name="connsiteY37" fmla="*/ 1228299 h 2019869"/>
              <a:gd name="connsiteX38" fmla="*/ 3527529 w 7272862"/>
              <a:gd name="connsiteY38" fmla="*/ 1296538 h 2019869"/>
              <a:gd name="connsiteX39" fmla="*/ 3527529 w 7272862"/>
              <a:gd name="connsiteY39" fmla="*/ 1296538 h 2019869"/>
              <a:gd name="connsiteX40" fmla="*/ 3650358 w 7272862"/>
              <a:gd name="connsiteY40" fmla="*/ 1351129 h 2019869"/>
              <a:gd name="connsiteX41" fmla="*/ 3759541 w 7272862"/>
              <a:gd name="connsiteY41" fmla="*/ 1378424 h 2019869"/>
              <a:gd name="connsiteX42" fmla="*/ 3814132 w 7272862"/>
              <a:gd name="connsiteY42" fmla="*/ 1405720 h 2019869"/>
              <a:gd name="connsiteX43" fmla="*/ 3909666 w 7272862"/>
              <a:gd name="connsiteY43" fmla="*/ 1433015 h 2019869"/>
              <a:gd name="connsiteX44" fmla="*/ 4223564 w 7272862"/>
              <a:gd name="connsiteY44" fmla="*/ 1419367 h 2019869"/>
              <a:gd name="connsiteX45" fmla="*/ 4305451 w 7272862"/>
              <a:gd name="connsiteY45" fmla="*/ 1392072 h 2019869"/>
              <a:gd name="connsiteX46" fmla="*/ 4373690 w 7272862"/>
              <a:gd name="connsiteY46" fmla="*/ 1378424 h 2019869"/>
              <a:gd name="connsiteX47" fmla="*/ 4455576 w 7272862"/>
              <a:gd name="connsiteY47" fmla="*/ 1351129 h 2019869"/>
              <a:gd name="connsiteX48" fmla="*/ 4605702 w 7272862"/>
              <a:gd name="connsiteY48" fmla="*/ 1323833 h 2019869"/>
              <a:gd name="connsiteX49" fmla="*/ 4646645 w 7272862"/>
              <a:gd name="connsiteY49" fmla="*/ 1310185 h 2019869"/>
              <a:gd name="connsiteX50" fmla="*/ 4701236 w 7272862"/>
              <a:gd name="connsiteY50" fmla="*/ 1296538 h 2019869"/>
              <a:gd name="connsiteX51" fmla="*/ 4783123 w 7272862"/>
              <a:gd name="connsiteY51" fmla="*/ 1269242 h 2019869"/>
              <a:gd name="connsiteX52" fmla="*/ 4865009 w 7272862"/>
              <a:gd name="connsiteY52" fmla="*/ 1255594 h 2019869"/>
              <a:gd name="connsiteX53" fmla="*/ 5479158 w 7272862"/>
              <a:gd name="connsiteY53" fmla="*/ 1269242 h 2019869"/>
              <a:gd name="connsiteX54" fmla="*/ 5588341 w 7272862"/>
              <a:gd name="connsiteY54" fmla="*/ 1296538 h 2019869"/>
              <a:gd name="connsiteX55" fmla="*/ 5642932 w 7272862"/>
              <a:gd name="connsiteY55" fmla="*/ 1310185 h 2019869"/>
              <a:gd name="connsiteX56" fmla="*/ 5793057 w 7272862"/>
              <a:gd name="connsiteY56" fmla="*/ 1351129 h 2019869"/>
              <a:gd name="connsiteX57" fmla="*/ 5834000 w 7272862"/>
              <a:gd name="connsiteY57" fmla="*/ 1364776 h 2019869"/>
              <a:gd name="connsiteX58" fmla="*/ 5902239 w 7272862"/>
              <a:gd name="connsiteY58" fmla="*/ 1378424 h 2019869"/>
              <a:gd name="connsiteX59" fmla="*/ 5956830 w 7272862"/>
              <a:gd name="connsiteY59" fmla="*/ 1392072 h 2019869"/>
              <a:gd name="connsiteX60" fmla="*/ 6325320 w 7272862"/>
              <a:gd name="connsiteY60" fmla="*/ 1419367 h 2019869"/>
              <a:gd name="connsiteX61" fmla="*/ 7253367 w 7272862"/>
              <a:gd name="connsiteY61" fmla="*/ 1433015 h 2019869"/>
              <a:gd name="connsiteX62" fmla="*/ 7267015 w 7272862"/>
              <a:gd name="connsiteY62" fmla="*/ 1528550 h 2019869"/>
              <a:gd name="connsiteX63" fmla="*/ 7239720 w 7272862"/>
              <a:gd name="connsiteY63" fmla="*/ 2019869 h 2019869"/>
              <a:gd name="connsiteX64" fmla="*/ 7021355 w 7272862"/>
              <a:gd name="connsiteY64" fmla="*/ 1992573 h 2019869"/>
              <a:gd name="connsiteX65" fmla="*/ 6161547 w 7272862"/>
              <a:gd name="connsiteY65" fmla="*/ 1978926 h 2019869"/>
              <a:gd name="connsiteX66" fmla="*/ 6093308 w 7272862"/>
              <a:gd name="connsiteY66" fmla="*/ 1951630 h 2019869"/>
              <a:gd name="connsiteX67" fmla="*/ 5943182 w 7272862"/>
              <a:gd name="connsiteY67" fmla="*/ 1910687 h 2019869"/>
              <a:gd name="connsiteX68" fmla="*/ 5902239 w 7272862"/>
              <a:gd name="connsiteY68" fmla="*/ 1869744 h 2019869"/>
              <a:gd name="connsiteX69" fmla="*/ 5779409 w 7272862"/>
              <a:gd name="connsiteY69" fmla="*/ 1828800 h 2019869"/>
              <a:gd name="connsiteX70" fmla="*/ 5724818 w 7272862"/>
              <a:gd name="connsiteY70" fmla="*/ 1801505 h 2019869"/>
              <a:gd name="connsiteX71" fmla="*/ 5629284 w 7272862"/>
              <a:gd name="connsiteY71" fmla="*/ 1774209 h 2019869"/>
              <a:gd name="connsiteX72" fmla="*/ 5588341 w 7272862"/>
              <a:gd name="connsiteY72" fmla="*/ 1760562 h 2019869"/>
              <a:gd name="connsiteX73" fmla="*/ 5247147 w 7272862"/>
              <a:gd name="connsiteY73" fmla="*/ 1733266 h 2019869"/>
              <a:gd name="connsiteX74" fmla="*/ 4783123 w 7272862"/>
              <a:gd name="connsiteY74" fmla="*/ 1746914 h 2019869"/>
              <a:gd name="connsiteX75" fmla="*/ 4714884 w 7272862"/>
              <a:gd name="connsiteY75" fmla="*/ 1760562 h 2019869"/>
              <a:gd name="connsiteX76" fmla="*/ 4578406 w 7272862"/>
              <a:gd name="connsiteY76" fmla="*/ 1801505 h 2019869"/>
              <a:gd name="connsiteX77" fmla="*/ 4523815 w 7272862"/>
              <a:gd name="connsiteY77" fmla="*/ 1815153 h 2019869"/>
              <a:gd name="connsiteX78" fmla="*/ 4482872 w 7272862"/>
              <a:gd name="connsiteY78" fmla="*/ 1856096 h 2019869"/>
              <a:gd name="connsiteX79" fmla="*/ 4428281 w 7272862"/>
              <a:gd name="connsiteY79" fmla="*/ 1869744 h 2019869"/>
              <a:gd name="connsiteX80" fmla="*/ 4018848 w 7272862"/>
              <a:gd name="connsiteY80" fmla="*/ 1856096 h 2019869"/>
              <a:gd name="connsiteX81" fmla="*/ 3909666 w 7272862"/>
              <a:gd name="connsiteY81" fmla="*/ 1842448 h 2019869"/>
              <a:gd name="connsiteX82" fmla="*/ 3759541 w 7272862"/>
              <a:gd name="connsiteY82" fmla="*/ 1815153 h 2019869"/>
              <a:gd name="connsiteX83" fmla="*/ 3623063 w 7272862"/>
              <a:gd name="connsiteY83" fmla="*/ 1787857 h 2019869"/>
              <a:gd name="connsiteX84" fmla="*/ 3541176 w 7272862"/>
              <a:gd name="connsiteY84" fmla="*/ 1746914 h 2019869"/>
              <a:gd name="connsiteX85" fmla="*/ 3486585 w 7272862"/>
              <a:gd name="connsiteY85" fmla="*/ 1733266 h 2019869"/>
              <a:gd name="connsiteX86" fmla="*/ 3445642 w 7272862"/>
              <a:gd name="connsiteY86" fmla="*/ 1719618 h 2019869"/>
              <a:gd name="connsiteX87" fmla="*/ 3350108 w 7272862"/>
              <a:gd name="connsiteY87" fmla="*/ 1678675 h 2019869"/>
              <a:gd name="connsiteX88" fmla="*/ 3281869 w 7272862"/>
              <a:gd name="connsiteY88" fmla="*/ 1665027 h 2019869"/>
              <a:gd name="connsiteX89" fmla="*/ 3199982 w 7272862"/>
              <a:gd name="connsiteY89" fmla="*/ 1637732 h 2019869"/>
              <a:gd name="connsiteX90" fmla="*/ 3159039 w 7272862"/>
              <a:gd name="connsiteY90" fmla="*/ 1624084 h 2019869"/>
              <a:gd name="connsiteX91" fmla="*/ 3063505 w 7272862"/>
              <a:gd name="connsiteY91" fmla="*/ 1583141 h 2019869"/>
              <a:gd name="connsiteX92" fmla="*/ 2981618 w 7272862"/>
              <a:gd name="connsiteY92" fmla="*/ 1528550 h 2019869"/>
              <a:gd name="connsiteX93" fmla="*/ 2940675 w 7272862"/>
              <a:gd name="connsiteY93" fmla="*/ 1514902 h 2019869"/>
              <a:gd name="connsiteX94" fmla="*/ 2858788 w 7272862"/>
              <a:gd name="connsiteY94" fmla="*/ 1473959 h 2019869"/>
              <a:gd name="connsiteX95" fmla="*/ 2790550 w 7272862"/>
              <a:gd name="connsiteY95" fmla="*/ 1405720 h 2019869"/>
              <a:gd name="connsiteX96" fmla="*/ 2749606 w 7272862"/>
              <a:gd name="connsiteY96" fmla="*/ 1378424 h 2019869"/>
              <a:gd name="connsiteX97" fmla="*/ 2667720 w 7272862"/>
              <a:gd name="connsiteY97" fmla="*/ 1282890 h 2019869"/>
              <a:gd name="connsiteX98" fmla="*/ 2640424 w 7272862"/>
              <a:gd name="connsiteY98" fmla="*/ 1241947 h 2019869"/>
              <a:gd name="connsiteX99" fmla="*/ 2599481 w 7272862"/>
              <a:gd name="connsiteY99" fmla="*/ 1214651 h 2019869"/>
              <a:gd name="connsiteX100" fmla="*/ 2463003 w 7272862"/>
              <a:gd name="connsiteY100" fmla="*/ 1105469 h 2019869"/>
              <a:gd name="connsiteX101" fmla="*/ 2422060 w 7272862"/>
              <a:gd name="connsiteY101" fmla="*/ 1078173 h 2019869"/>
              <a:gd name="connsiteX102" fmla="*/ 2367469 w 7272862"/>
              <a:gd name="connsiteY102" fmla="*/ 1037230 h 2019869"/>
              <a:gd name="connsiteX103" fmla="*/ 2326526 w 7272862"/>
              <a:gd name="connsiteY103" fmla="*/ 1023582 h 2019869"/>
              <a:gd name="connsiteX104" fmla="*/ 2244639 w 7272862"/>
              <a:gd name="connsiteY104" fmla="*/ 982639 h 2019869"/>
              <a:gd name="connsiteX105" fmla="*/ 2162753 w 7272862"/>
              <a:gd name="connsiteY105" fmla="*/ 928048 h 2019869"/>
              <a:gd name="connsiteX106" fmla="*/ 2108161 w 7272862"/>
              <a:gd name="connsiteY106" fmla="*/ 887105 h 2019869"/>
              <a:gd name="connsiteX107" fmla="*/ 2067218 w 7272862"/>
              <a:gd name="connsiteY107" fmla="*/ 873457 h 2019869"/>
              <a:gd name="connsiteX108" fmla="*/ 2026275 w 7272862"/>
              <a:gd name="connsiteY108" fmla="*/ 846162 h 2019869"/>
              <a:gd name="connsiteX109" fmla="*/ 1958036 w 7272862"/>
              <a:gd name="connsiteY109" fmla="*/ 818866 h 2019869"/>
              <a:gd name="connsiteX110" fmla="*/ 1848854 w 7272862"/>
              <a:gd name="connsiteY110" fmla="*/ 750627 h 2019869"/>
              <a:gd name="connsiteX111" fmla="*/ 1807911 w 7272862"/>
              <a:gd name="connsiteY111" fmla="*/ 736979 h 2019869"/>
              <a:gd name="connsiteX112" fmla="*/ 1698729 w 7272862"/>
              <a:gd name="connsiteY112" fmla="*/ 696036 h 2019869"/>
              <a:gd name="connsiteX113" fmla="*/ 1657785 w 7272862"/>
              <a:gd name="connsiteY113" fmla="*/ 668741 h 2019869"/>
              <a:gd name="connsiteX114" fmla="*/ 1453069 w 7272862"/>
              <a:gd name="connsiteY114" fmla="*/ 627797 h 2019869"/>
              <a:gd name="connsiteX115" fmla="*/ 1139170 w 7272862"/>
              <a:gd name="connsiteY115" fmla="*/ 614150 h 2019869"/>
              <a:gd name="connsiteX116" fmla="*/ 620555 w 7272862"/>
              <a:gd name="connsiteY116" fmla="*/ 600502 h 2019869"/>
              <a:gd name="connsiteX117" fmla="*/ 252066 w 7272862"/>
              <a:gd name="connsiteY117" fmla="*/ 627797 h 2019869"/>
              <a:gd name="connsiteX118" fmla="*/ 211123 w 7272862"/>
              <a:gd name="connsiteY118" fmla="*/ 641445 h 2019869"/>
              <a:gd name="connsiteX119" fmla="*/ 33702 w 7272862"/>
              <a:gd name="connsiteY119" fmla="*/ 627797 h 2019869"/>
              <a:gd name="connsiteX120" fmla="*/ 47350 w 7272862"/>
              <a:gd name="connsiteY120" fmla="*/ 491320 h 2019869"/>
              <a:gd name="connsiteX121" fmla="*/ 60997 w 7272862"/>
              <a:gd name="connsiteY121" fmla="*/ 423081 h 2019869"/>
              <a:gd name="connsiteX122" fmla="*/ 74645 w 7272862"/>
              <a:gd name="connsiteY122" fmla="*/ 382138 h 2019869"/>
              <a:gd name="connsiteX123" fmla="*/ 74645 w 7272862"/>
              <a:gd name="connsiteY123" fmla="*/ 327547 h 2019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</a:cxnLst>
            <a:rect l="l" t="t" r="r" b="b"/>
            <a:pathLst>
              <a:path w="7272862" h="2019869">
                <a:moveTo>
                  <a:pt x="74645" y="327547"/>
                </a:moveTo>
                <a:cubicBezTo>
                  <a:pt x="104215" y="313899"/>
                  <a:pt x="56036" y="330410"/>
                  <a:pt x="252066" y="300251"/>
                </a:cubicBezTo>
                <a:cubicBezTo>
                  <a:pt x="292132" y="294087"/>
                  <a:pt x="391804" y="235474"/>
                  <a:pt x="402191" y="232012"/>
                </a:cubicBezTo>
                <a:lnTo>
                  <a:pt x="443135" y="218365"/>
                </a:lnTo>
                <a:cubicBezTo>
                  <a:pt x="624875" y="97202"/>
                  <a:pt x="355529" y="271583"/>
                  <a:pt x="525021" y="177421"/>
                </a:cubicBezTo>
                <a:cubicBezTo>
                  <a:pt x="553698" y="161489"/>
                  <a:pt x="575082" y="130787"/>
                  <a:pt x="606908" y="122830"/>
                </a:cubicBezTo>
                <a:cubicBezTo>
                  <a:pt x="625105" y="118281"/>
                  <a:pt x="643533" y="114572"/>
                  <a:pt x="661499" y="109182"/>
                </a:cubicBezTo>
                <a:cubicBezTo>
                  <a:pt x="689057" y="100915"/>
                  <a:pt x="716090" y="90985"/>
                  <a:pt x="743385" y="81887"/>
                </a:cubicBezTo>
                <a:cubicBezTo>
                  <a:pt x="757033" y="77338"/>
                  <a:pt x="770372" y="71728"/>
                  <a:pt x="784329" y="68239"/>
                </a:cubicBezTo>
                <a:cubicBezTo>
                  <a:pt x="802526" y="63690"/>
                  <a:pt x="820579" y="58521"/>
                  <a:pt x="838920" y="54591"/>
                </a:cubicBezTo>
                <a:cubicBezTo>
                  <a:pt x="884283" y="44870"/>
                  <a:pt x="929288" y="32419"/>
                  <a:pt x="975397" y="27296"/>
                </a:cubicBezTo>
                <a:cubicBezTo>
                  <a:pt x="1121282" y="11086"/>
                  <a:pt x="1057832" y="21727"/>
                  <a:pt x="1166466" y="0"/>
                </a:cubicBezTo>
                <a:cubicBezTo>
                  <a:pt x="1325690" y="4549"/>
                  <a:pt x="1485274" y="2024"/>
                  <a:pt x="1644138" y="13648"/>
                </a:cubicBezTo>
                <a:cubicBezTo>
                  <a:pt x="1773036" y="23080"/>
                  <a:pt x="1684155" y="38126"/>
                  <a:pt x="1766967" y="68239"/>
                </a:cubicBezTo>
                <a:cubicBezTo>
                  <a:pt x="1786980" y="75516"/>
                  <a:pt x="1930358" y="104377"/>
                  <a:pt x="1958036" y="122830"/>
                </a:cubicBezTo>
                <a:cubicBezTo>
                  <a:pt x="2014586" y="160531"/>
                  <a:pt x="1983066" y="146148"/>
                  <a:pt x="2053570" y="163773"/>
                </a:cubicBezTo>
                <a:cubicBezTo>
                  <a:pt x="2067218" y="172872"/>
                  <a:pt x="2082060" y="180394"/>
                  <a:pt x="2094514" y="191069"/>
                </a:cubicBezTo>
                <a:cubicBezTo>
                  <a:pt x="2114053" y="207817"/>
                  <a:pt x="2128517" y="230219"/>
                  <a:pt x="2149105" y="245660"/>
                </a:cubicBezTo>
                <a:cubicBezTo>
                  <a:pt x="2165381" y="257867"/>
                  <a:pt x="2186250" y="262489"/>
                  <a:pt x="2203696" y="272956"/>
                </a:cubicBezTo>
                <a:cubicBezTo>
                  <a:pt x="2231826" y="289834"/>
                  <a:pt x="2258287" y="309350"/>
                  <a:pt x="2285582" y="327547"/>
                </a:cubicBezTo>
                <a:cubicBezTo>
                  <a:pt x="2299230" y="336646"/>
                  <a:pt x="2314928" y="343244"/>
                  <a:pt x="2326526" y="354842"/>
                </a:cubicBezTo>
                <a:cubicBezTo>
                  <a:pt x="2379067" y="407383"/>
                  <a:pt x="2351410" y="385079"/>
                  <a:pt x="2408412" y="423081"/>
                </a:cubicBezTo>
                <a:cubicBezTo>
                  <a:pt x="2417511" y="436729"/>
                  <a:pt x="2423364" y="453223"/>
                  <a:pt x="2435708" y="464024"/>
                </a:cubicBezTo>
                <a:cubicBezTo>
                  <a:pt x="2460396" y="485626"/>
                  <a:pt x="2517594" y="518615"/>
                  <a:pt x="2517594" y="518615"/>
                </a:cubicBezTo>
                <a:cubicBezTo>
                  <a:pt x="2581923" y="615108"/>
                  <a:pt x="2497910" y="498931"/>
                  <a:pt x="2599481" y="600502"/>
                </a:cubicBezTo>
                <a:cubicBezTo>
                  <a:pt x="2611079" y="612100"/>
                  <a:pt x="2615178" y="629847"/>
                  <a:pt x="2626776" y="641445"/>
                </a:cubicBezTo>
                <a:cubicBezTo>
                  <a:pt x="2642860" y="657529"/>
                  <a:pt x="2664460" y="667172"/>
                  <a:pt x="2681367" y="682388"/>
                </a:cubicBezTo>
                <a:cubicBezTo>
                  <a:pt x="2710060" y="708211"/>
                  <a:pt x="2735958" y="736979"/>
                  <a:pt x="2763254" y="764275"/>
                </a:cubicBezTo>
                <a:cubicBezTo>
                  <a:pt x="2776902" y="777923"/>
                  <a:pt x="2788138" y="794512"/>
                  <a:pt x="2804197" y="805218"/>
                </a:cubicBezTo>
                <a:cubicBezTo>
                  <a:pt x="2817845" y="814317"/>
                  <a:pt x="2832540" y="822013"/>
                  <a:pt x="2845141" y="832514"/>
                </a:cubicBezTo>
                <a:cubicBezTo>
                  <a:pt x="2934277" y="906794"/>
                  <a:pt x="2836663" y="837684"/>
                  <a:pt x="2927027" y="928048"/>
                </a:cubicBezTo>
                <a:cubicBezTo>
                  <a:pt x="2943111" y="944132"/>
                  <a:pt x="2964711" y="953775"/>
                  <a:pt x="2981618" y="968991"/>
                </a:cubicBezTo>
                <a:cubicBezTo>
                  <a:pt x="3010311" y="994814"/>
                  <a:pt x="3028978" y="1033615"/>
                  <a:pt x="3063505" y="1050878"/>
                </a:cubicBezTo>
                <a:cubicBezTo>
                  <a:pt x="3081702" y="1059976"/>
                  <a:pt x="3099396" y="1070159"/>
                  <a:pt x="3118096" y="1078173"/>
                </a:cubicBezTo>
                <a:cubicBezTo>
                  <a:pt x="3131319" y="1083840"/>
                  <a:pt x="3146172" y="1085387"/>
                  <a:pt x="3159039" y="1091821"/>
                </a:cubicBezTo>
                <a:cubicBezTo>
                  <a:pt x="3187904" y="1106254"/>
                  <a:pt x="3229854" y="1144610"/>
                  <a:pt x="3254573" y="1160060"/>
                </a:cubicBezTo>
                <a:cubicBezTo>
                  <a:pt x="3271825" y="1170843"/>
                  <a:pt x="3291500" y="1177262"/>
                  <a:pt x="3309164" y="1187356"/>
                </a:cubicBezTo>
                <a:cubicBezTo>
                  <a:pt x="3383240" y="1229685"/>
                  <a:pt x="3315987" y="1203277"/>
                  <a:pt x="3391051" y="1228299"/>
                </a:cubicBezTo>
                <a:cubicBezTo>
                  <a:pt x="3468660" y="1286505"/>
                  <a:pt x="3424063" y="1262049"/>
                  <a:pt x="3527529" y="1296538"/>
                </a:cubicBezTo>
                <a:lnTo>
                  <a:pt x="3527529" y="1296538"/>
                </a:lnTo>
                <a:cubicBezTo>
                  <a:pt x="3581299" y="1332384"/>
                  <a:pt x="3572404" y="1331641"/>
                  <a:pt x="3650358" y="1351129"/>
                </a:cubicBezTo>
                <a:cubicBezTo>
                  <a:pt x="3686752" y="1360227"/>
                  <a:pt x="3725987" y="1361647"/>
                  <a:pt x="3759541" y="1378424"/>
                </a:cubicBezTo>
                <a:cubicBezTo>
                  <a:pt x="3777738" y="1387523"/>
                  <a:pt x="3795432" y="1397706"/>
                  <a:pt x="3814132" y="1405720"/>
                </a:cubicBezTo>
                <a:cubicBezTo>
                  <a:pt x="3841537" y="1417465"/>
                  <a:pt x="3881972" y="1426091"/>
                  <a:pt x="3909666" y="1433015"/>
                </a:cubicBezTo>
                <a:cubicBezTo>
                  <a:pt x="4014299" y="1428466"/>
                  <a:pt x="4119388" y="1430144"/>
                  <a:pt x="4223564" y="1419367"/>
                </a:cubicBezTo>
                <a:cubicBezTo>
                  <a:pt x="4252183" y="1416406"/>
                  <a:pt x="4277238" y="1397715"/>
                  <a:pt x="4305451" y="1392072"/>
                </a:cubicBezTo>
                <a:cubicBezTo>
                  <a:pt x="4328197" y="1387523"/>
                  <a:pt x="4351311" y="1384527"/>
                  <a:pt x="4373690" y="1378424"/>
                </a:cubicBezTo>
                <a:cubicBezTo>
                  <a:pt x="4401448" y="1370854"/>
                  <a:pt x="4427541" y="1357599"/>
                  <a:pt x="4455576" y="1351129"/>
                </a:cubicBezTo>
                <a:cubicBezTo>
                  <a:pt x="4656578" y="1304744"/>
                  <a:pt x="4469233" y="1362825"/>
                  <a:pt x="4605702" y="1323833"/>
                </a:cubicBezTo>
                <a:cubicBezTo>
                  <a:pt x="4619534" y="1319881"/>
                  <a:pt x="4632813" y="1314137"/>
                  <a:pt x="4646645" y="1310185"/>
                </a:cubicBezTo>
                <a:cubicBezTo>
                  <a:pt x="4664680" y="1305032"/>
                  <a:pt x="4683270" y="1301928"/>
                  <a:pt x="4701236" y="1296538"/>
                </a:cubicBezTo>
                <a:cubicBezTo>
                  <a:pt x="4728795" y="1288270"/>
                  <a:pt x="4754742" y="1273972"/>
                  <a:pt x="4783123" y="1269242"/>
                </a:cubicBezTo>
                <a:lnTo>
                  <a:pt x="4865009" y="1255594"/>
                </a:lnTo>
                <a:lnTo>
                  <a:pt x="5479158" y="1269242"/>
                </a:lnTo>
                <a:cubicBezTo>
                  <a:pt x="5527556" y="1271178"/>
                  <a:pt x="5546445" y="1284568"/>
                  <a:pt x="5588341" y="1296538"/>
                </a:cubicBezTo>
                <a:cubicBezTo>
                  <a:pt x="5606376" y="1301691"/>
                  <a:pt x="5624735" y="1305636"/>
                  <a:pt x="5642932" y="1310185"/>
                </a:cubicBezTo>
                <a:cubicBezTo>
                  <a:pt x="5740228" y="1358834"/>
                  <a:pt x="5655352" y="1323589"/>
                  <a:pt x="5793057" y="1351129"/>
                </a:cubicBezTo>
                <a:cubicBezTo>
                  <a:pt x="5807163" y="1353950"/>
                  <a:pt x="5820044" y="1361287"/>
                  <a:pt x="5834000" y="1364776"/>
                </a:cubicBezTo>
                <a:cubicBezTo>
                  <a:pt x="5856504" y="1370402"/>
                  <a:pt x="5879595" y="1373392"/>
                  <a:pt x="5902239" y="1378424"/>
                </a:cubicBezTo>
                <a:cubicBezTo>
                  <a:pt x="5920549" y="1382493"/>
                  <a:pt x="5938328" y="1388988"/>
                  <a:pt x="5956830" y="1392072"/>
                </a:cubicBezTo>
                <a:cubicBezTo>
                  <a:pt x="6069460" y="1410844"/>
                  <a:pt x="6223935" y="1417036"/>
                  <a:pt x="6325320" y="1419367"/>
                </a:cubicBezTo>
                <a:lnTo>
                  <a:pt x="7253367" y="1433015"/>
                </a:lnTo>
                <a:cubicBezTo>
                  <a:pt x="7257916" y="1464860"/>
                  <a:pt x="7267015" y="1496382"/>
                  <a:pt x="7267015" y="1528550"/>
                </a:cubicBezTo>
                <a:cubicBezTo>
                  <a:pt x="7267015" y="1878214"/>
                  <a:pt x="7272862" y="1821003"/>
                  <a:pt x="7239720" y="2019869"/>
                </a:cubicBezTo>
                <a:cubicBezTo>
                  <a:pt x="7150172" y="1990020"/>
                  <a:pt x="7181509" y="1996788"/>
                  <a:pt x="7021355" y="1992573"/>
                </a:cubicBezTo>
                <a:cubicBezTo>
                  <a:pt x="6734815" y="1985033"/>
                  <a:pt x="6448150" y="1983475"/>
                  <a:pt x="6161547" y="1978926"/>
                </a:cubicBezTo>
                <a:cubicBezTo>
                  <a:pt x="6138801" y="1969827"/>
                  <a:pt x="6116549" y="1959377"/>
                  <a:pt x="6093308" y="1951630"/>
                </a:cubicBezTo>
                <a:cubicBezTo>
                  <a:pt x="6044648" y="1935410"/>
                  <a:pt x="5993142" y="1923177"/>
                  <a:pt x="5943182" y="1910687"/>
                </a:cubicBezTo>
                <a:cubicBezTo>
                  <a:pt x="5929534" y="1897039"/>
                  <a:pt x="5919111" y="1879117"/>
                  <a:pt x="5902239" y="1869744"/>
                </a:cubicBezTo>
                <a:cubicBezTo>
                  <a:pt x="5779438" y="1801521"/>
                  <a:pt x="5861282" y="1869736"/>
                  <a:pt x="5779409" y="1828800"/>
                </a:cubicBezTo>
                <a:cubicBezTo>
                  <a:pt x="5761212" y="1819702"/>
                  <a:pt x="5743518" y="1809519"/>
                  <a:pt x="5724818" y="1801505"/>
                </a:cubicBezTo>
                <a:cubicBezTo>
                  <a:pt x="5692094" y="1787481"/>
                  <a:pt x="5663913" y="1784103"/>
                  <a:pt x="5629284" y="1774209"/>
                </a:cubicBezTo>
                <a:cubicBezTo>
                  <a:pt x="5615452" y="1770257"/>
                  <a:pt x="5602495" y="1763135"/>
                  <a:pt x="5588341" y="1760562"/>
                </a:cubicBezTo>
                <a:cubicBezTo>
                  <a:pt x="5488231" y="1742361"/>
                  <a:pt x="5334238" y="1738389"/>
                  <a:pt x="5247147" y="1733266"/>
                </a:cubicBezTo>
                <a:cubicBezTo>
                  <a:pt x="5092472" y="1737815"/>
                  <a:pt x="4937661" y="1738989"/>
                  <a:pt x="4783123" y="1746914"/>
                </a:cubicBezTo>
                <a:cubicBezTo>
                  <a:pt x="4759957" y="1748102"/>
                  <a:pt x="4737388" y="1754936"/>
                  <a:pt x="4714884" y="1760562"/>
                </a:cubicBezTo>
                <a:cubicBezTo>
                  <a:pt x="4492784" y="1816087"/>
                  <a:pt x="4699739" y="1766838"/>
                  <a:pt x="4578406" y="1801505"/>
                </a:cubicBezTo>
                <a:cubicBezTo>
                  <a:pt x="4560371" y="1806658"/>
                  <a:pt x="4542012" y="1810604"/>
                  <a:pt x="4523815" y="1815153"/>
                </a:cubicBezTo>
                <a:cubicBezTo>
                  <a:pt x="4510167" y="1828801"/>
                  <a:pt x="4499630" y="1846520"/>
                  <a:pt x="4482872" y="1856096"/>
                </a:cubicBezTo>
                <a:cubicBezTo>
                  <a:pt x="4466586" y="1865402"/>
                  <a:pt x="4447038" y="1869744"/>
                  <a:pt x="4428281" y="1869744"/>
                </a:cubicBezTo>
                <a:cubicBezTo>
                  <a:pt x="4291728" y="1869744"/>
                  <a:pt x="4155326" y="1860645"/>
                  <a:pt x="4018848" y="1856096"/>
                </a:cubicBezTo>
                <a:lnTo>
                  <a:pt x="3909666" y="1842448"/>
                </a:lnTo>
                <a:cubicBezTo>
                  <a:pt x="3815846" y="1829045"/>
                  <a:pt x="3845737" y="1830825"/>
                  <a:pt x="3759541" y="1815153"/>
                </a:cubicBezTo>
                <a:cubicBezTo>
                  <a:pt x="3685816" y="1801749"/>
                  <a:pt x="3686427" y="1805961"/>
                  <a:pt x="3623063" y="1787857"/>
                </a:cubicBezTo>
                <a:cubicBezTo>
                  <a:pt x="3508049" y="1754995"/>
                  <a:pt x="3660803" y="1798182"/>
                  <a:pt x="3541176" y="1746914"/>
                </a:cubicBezTo>
                <a:cubicBezTo>
                  <a:pt x="3523936" y="1739525"/>
                  <a:pt x="3504620" y="1738419"/>
                  <a:pt x="3486585" y="1733266"/>
                </a:cubicBezTo>
                <a:cubicBezTo>
                  <a:pt x="3472753" y="1729314"/>
                  <a:pt x="3458865" y="1725285"/>
                  <a:pt x="3445642" y="1719618"/>
                </a:cubicBezTo>
                <a:cubicBezTo>
                  <a:pt x="3390964" y="1696185"/>
                  <a:pt x="3401314" y="1691477"/>
                  <a:pt x="3350108" y="1678675"/>
                </a:cubicBezTo>
                <a:cubicBezTo>
                  <a:pt x="3327604" y="1673049"/>
                  <a:pt x="3304248" y="1671130"/>
                  <a:pt x="3281869" y="1665027"/>
                </a:cubicBezTo>
                <a:cubicBezTo>
                  <a:pt x="3254111" y="1657457"/>
                  <a:pt x="3227278" y="1646830"/>
                  <a:pt x="3199982" y="1637732"/>
                </a:cubicBezTo>
                <a:cubicBezTo>
                  <a:pt x="3186334" y="1633183"/>
                  <a:pt x="3171009" y="1632064"/>
                  <a:pt x="3159039" y="1624084"/>
                </a:cubicBezTo>
                <a:cubicBezTo>
                  <a:pt x="3102489" y="1586383"/>
                  <a:pt x="3134009" y="1600766"/>
                  <a:pt x="3063505" y="1583141"/>
                </a:cubicBezTo>
                <a:cubicBezTo>
                  <a:pt x="3036209" y="1564944"/>
                  <a:pt x="3012740" y="1538924"/>
                  <a:pt x="2981618" y="1528550"/>
                </a:cubicBezTo>
                <a:cubicBezTo>
                  <a:pt x="2967970" y="1524001"/>
                  <a:pt x="2953542" y="1521336"/>
                  <a:pt x="2940675" y="1514902"/>
                </a:cubicBezTo>
                <a:cubicBezTo>
                  <a:pt x="2834860" y="1461993"/>
                  <a:pt x="2961692" y="1508258"/>
                  <a:pt x="2858788" y="1473959"/>
                </a:cubicBezTo>
                <a:cubicBezTo>
                  <a:pt x="2749602" y="1401167"/>
                  <a:pt x="2881538" y="1496708"/>
                  <a:pt x="2790550" y="1405720"/>
                </a:cubicBezTo>
                <a:cubicBezTo>
                  <a:pt x="2778951" y="1394121"/>
                  <a:pt x="2763254" y="1387523"/>
                  <a:pt x="2749606" y="1378424"/>
                </a:cubicBezTo>
                <a:cubicBezTo>
                  <a:pt x="2686946" y="1284432"/>
                  <a:pt x="2766999" y="1398715"/>
                  <a:pt x="2667720" y="1282890"/>
                </a:cubicBezTo>
                <a:cubicBezTo>
                  <a:pt x="2657045" y="1270436"/>
                  <a:pt x="2652022" y="1253545"/>
                  <a:pt x="2640424" y="1241947"/>
                </a:cubicBezTo>
                <a:cubicBezTo>
                  <a:pt x="2628826" y="1230349"/>
                  <a:pt x="2611740" y="1225548"/>
                  <a:pt x="2599481" y="1214651"/>
                </a:cubicBezTo>
                <a:cubicBezTo>
                  <a:pt x="2431466" y="1065305"/>
                  <a:pt x="2589932" y="1178001"/>
                  <a:pt x="2463003" y="1105469"/>
                </a:cubicBezTo>
                <a:cubicBezTo>
                  <a:pt x="2448762" y="1097331"/>
                  <a:pt x="2435407" y="1087707"/>
                  <a:pt x="2422060" y="1078173"/>
                </a:cubicBezTo>
                <a:cubicBezTo>
                  <a:pt x="2403551" y="1064952"/>
                  <a:pt x="2387218" y="1048515"/>
                  <a:pt x="2367469" y="1037230"/>
                </a:cubicBezTo>
                <a:cubicBezTo>
                  <a:pt x="2354979" y="1030093"/>
                  <a:pt x="2339393" y="1030016"/>
                  <a:pt x="2326526" y="1023582"/>
                </a:cubicBezTo>
                <a:cubicBezTo>
                  <a:pt x="2220699" y="970669"/>
                  <a:pt x="2347550" y="1016943"/>
                  <a:pt x="2244639" y="982639"/>
                </a:cubicBezTo>
                <a:cubicBezTo>
                  <a:pt x="2149362" y="887362"/>
                  <a:pt x="2254923" y="980716"/>
                  <a:pt x="2162753" y="928048"/>
                </a:cubicBezTo>
                <a:cubicBezTo>
                  <a:pt x="2143003" y="916763"/>
                  <a:pt x="2127911" y="898390"/>
                  <a:pt x="2108161" y="887105"/>
                </a:cubicBezTo>
                <a:cubicBezTo>
                  <a:pt x="2095670" y="879968"/>
                  <a:pt x="2080085" y="879891"/>
                  <a:pt x="2067218" y="873457"/>
                </a:cubicBezTo>
                <a:cubicBezTo>
                  <a:pt x="2052547" y="866122"/>
                  <a:pt x="2040946" y="853497"/>
                  <a:pt x="2026275" y="846162"/>
                </a:cubicBezTo>
                <a:cubicBezTo>
                  <a:pt x="2004363" y="835206"/>
                  <a:pt x="1980423" y="828816"/>
                  <a:pt x="1958036" y="818866"/>
                </a:cubicBezTo>
                <a:cubicBezTo>
                  <a:pt x="1826750" y="760516"/>
                  <a:pt x="1982722" y="827123"/>
                  <a:pt x="1848854" y="750627"/>
                </a:cubicBezTo>
                <a:cubicBezTo>
                  <a:pt x="1836364" y="743490"/>
                  <a:pt x="1820778" y="743413"/>
                  <a:pt x="1807911" y="736979"/>
                </a:cubicBezTo>
                <a:cubicBezTo>
                  <a:pt x="1714199" y="690124"/>
                  <a:pt x="1830380" y="722367"/>
                  <a:pt x="1698729" y="696036"/>
                </a:cubicBezTo>
                <a:cubicBezTo>
                  <a:pt x="1685081" y="686938"/>
                  <a:pt x="1672774" y="675403"/>
                  <a:pt x="1657785" y="668741"/>
                </a:cubicBezTo>
                <a:cubicBezTo>
                  <a:pt x="1585467" y="636600"/>
                  <a:pt x="1534840" y="632908"/>
                  <a:pt x="1453069" y="627797"/>
                </a:cubicBezTo>
                <a:cubicBezTo>
                  <a:pt x="1348541" y="621264"/>
                  <a:pt x="1243846" y="617582"/>
                  <a:pt x="1139170" y="614150"/>
                </a:cubicBezTo>
                <a:lnTo>
                  <a:pt x="620555" y="600502"/>
                </a:lnTo>
                <a:cubicBezTo>
                  <a:pt x="500140" y="606236"/>
                  <a:pt x="372214" y="601098"/>
                  <a:pt x="252066" y="627797"/>
                </a:cubicBezTo>
                <a:cubicBezTo>
                  <a:pt x="238023" y="630918"/>
                  <a:pt x="224771" y="636896"/>
                  <a:pt x="211123" y="641445"/>
                </a:cubicBezTo>
                <a:cubicBezTo>
                  <a:pt x="151983" y="636896"/>
                  <a:pt x="77426" y="667878"/>
                  <a:pt x="33702" y="627797"/>
                </a:cubicBezTo>
                <a:cubicBezTo>
                  <a:pt x="0" y="596903"/>
                  <a:pt x="41308" y="536638"/>
                  <a:pt x="47350" y="491320"/>
                </a:cubicBezTo>
                <a:cubicBezTo>
                  <a:pt x="50416" y="468327"/>
                  <a:pt x="55371" y="445585"/>
                  <a:pt x="60997" y="423081"/>
                </a:cubicBezTo>
                <a:cubicBezTo>
                  <a:pt x="64486" y="409125"/>
                  <a:pt x="72610" y="396379"/>
                  <a:pt x="74645" y="382138"/>
                </a:cubicBezTo>
                <a:cubicBezTo>
                  <a:pt x="77218" y="364124"/>
                  <a:pt x="45075" y="341195"/>
                  <a:pt x="74645" y="327547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3" name="Freeform 12"/>
          <p:cNvSpPr/>
          <p:nvPr/>
        </p:nvSpPr>
        <p:spPr>
          <a:xfrm>
            <a:off x="931863" y="2527300"/>
            <a:ext cx="7215187" cy="1831975"/>
          </a:xfrm>
          <a:custGeom>
            <a:avLst/>
            <a:gdLst>
              <a:gd name="connsiteX0" fmla="*/ 22747 w 7215117"/>
              <a:gd name="connsiteY0" fmla="*/ 38202 h 1832048"/>
              <a:gd name="connsiteX1" fmla="*/ 36395 w 7215117"/>
              <a:gd name="connsiteY1" fmla="*/ 79145 h 1832048"/>
              <a:gd name="connsiteX2" fmla="*/ 77338 w 7215117"/>
              <a:gd name="connsiteY2" fmla="*/ 51850 h 1832048"/>
              <a:gd name="connsiteX3" fmla="*/ 295703 w 7215117"/>
              <a:gd name="connsiteY3" fmla="*/ 38202 h 1832048"/>
              <a:gd name="connsiteX4" fmla="*/ 404885 w 7215117"/>
              <a:gd name="connsiteY4" fmla="*/ 24554 h 1832048"/>
              <a:gd name="connsiteX5" fmla="*/ 1428467 w 7215117"/>
              <a:gd name="connsiteY5" fmla="*/ 24554 h 1832048"/>
              <a:gd name="connsiteX6" fmla="*/ 1564944 w 7215117"/>
              <a:gd name="connsiteY6" fmla="*/ 65498 h 1832048"/>
              <a:gd name="connsiteX7" fmla="*/ 1605888 w 7215117"/>
              <a:gd name="connsiteY7" fmla="*/ 79145 h 1832048"/>
              <a:gd name="connsiteX8" fmla="*/ 1728717 w 7215117"/>
              <a:gd name="connsiteY8" fmla="*/ 133736 h 1832048"/>
              <a:gd name="connsiteX9" fmla="*/ 1810604 w 7215117"/>
              <a:gd name="connsiteY9" fmla="*/ 161032 h 1832048"/>
              <a:gd name="connsiteX10" fmla="*/ 1892491 w 7215117"/>
              <a:gd name="connsiteY10" fmla="*/ 201975 h 1832048"/>
              <a:gd name="connsiteX11" fmla="*/ 1974377 w 7215117"/>
              <a:gd name="connsiteY11" fmla="*/ 242919 h 1832048"/>
              <a:gd name="connsiteX12" fmla="*/ 2015320 w 7215117"/>
              <a:gd name="connsiteY12" fmla="*/ 270214 h 1832048"/>
              <a:gd name="connsiteX13" fmla="*/ 2056264 w 7215117"/>
              <a:gd name="connsiteY13" fmla="*/ 283862 h 1832048"/>
              <a:gd name="connsiteX14" fmla="*/ 2110855 w 7215117"/>
              <a:gd name="connsiteY14" fmla="*/ 311157 h 1832048"/>
              <a:gd name="connsiteX15" fmla="*/ 2151798 w 7215117"/>
              <a:gd name="connsiteY15" fmla="*/ 324805 h 1832048"/>
              <a:gd name="connsiteX16" fmla="*/ 2206389 w 7215117"/>
              <a:gd name="connsiteY16" fmla="*/ 352101 h 1832048"/>
              <a:gd name="connsiteX17" fmla="*/ 2247332 w 7215117"/>
              <a:gd name="connsiteY17" fmla="*/ 379396 h 1832048"/>
              <a:gd name="connsiteX18" fmla="*/ 2329219 w 7215117"/>
              <a:gd name="connsiteY18" fmla="*/ 406692 h 1832048"/>
              <a:gd name="connsiteX19" fmla="*/ 2452049 w 7215117"/>
              <a:gd name="connsiteY19" fmla="*/ 474930 h 1832048"/>
              <a:gd name="connsiteX20" fmla="*/ 2479344 w 7215117"/>
              <a:gd name="connsiteY20" fmla="*/ 515874 h 1832048"/>
              <a:gd name="connsiteX21" fmla="*/ 2561231 w 7215117"/>
              <a:gd name="connsiteY21" fmla="*/ 597760 h 1832048"/>
              <a:gd name="connsiteX22" fmla="*/ 2629470 w 7215117"/>
              <a:gd name="connsiteY22" fmla="*/ 665999 h 1832048"/>
              <a:gd name="connsiteX23" fmla="*/ 2684061 w 7215117"/>
              <a:gd name="connsiteY23" fmla="*/ 761533 h 1832048"/>
              <a:gd name="connsiteX24" fmla="*/ 2765947 w 7215117"/>
              <a:gd name="connsiteY24" fmla="*/ 843420 h 1832048"/>
              <a:gd name="connsiteX25" fmla="*/ 2779595 w 7215117"/>
              <a:gd name="connsiteY25" fmla="*/ 884363 h 1832048"/>
              <a:gd name="connsiteX26" fmla="*/ 2820538 w 7215117"/>
              <a:gd name="connsiteY26" fmla="*/ 898011 h 1832048"/>
              <a:gd name="connsiteX27" fmla="*/ 2916073 w 7215117"/>
              <a:gd name="connsiteY27" fmla="*/ 938954 h 1832048"/>
              <a:gd name="connsiteX28" fmla="*/ 3025255 w 7215117"/>
              <a:gd name="connsiteY28" fmla="*/ 993545 h 1832048"/>
              <a:gd name="connsiteX29" fmla="*/ 3079846 w 7215117"/>
              <a:gd name="connsiteY29" fmla="*/ 1020841 h 1832048"/>
              <a:gd name="connsiteX30" fmla="*/ 3202676 w 7215117"/>
              <a:gd name="connsiteY30" fmla="*/ 1061784 h 1832048"/>
              <a:gd name="connsiteX31" fmla="*/ 3243619 w 7215117"/>
              <a:gd name="connsiteY31" fmla="*/ 1075432 h 1832048"/>
              <a:gd name="connsiteX32" fmla="*/ 3325505 w 7215117"/>
              <a:gd name="connsiteY32" fmla="*/ 1089080 h 1832048"/>
              <a:gd name="connsiteX33" fmla="*/ 3407392 w 7215117"/>
              <a:gd name="connsiteY33" fmla="*/ 1116375 h 1832048"/>
              <a:gd name="connsiteX34" fmla="*/ 3461983 w 7215117"/>
              <a:gd name="connsiteY34" fmla="*/ 1130023 h 1832048"/>
              <a:gd name="connsiteX35" fmla="*/ 3502926 w 7215117"/>
              <a:gd name="connsiteY35" fmla="*/ 1157319 h 1832048"/>
              <a:gd name="connsiteX36" fmla="*/ 3557517 w 7215117"/>
              <a:gd name="connsiteY36" fmla="*/ 1170966 h 1832048"/>
              <a:gd name="connsiteX37" fmla="*/ 3598461 w 7215117"/>
              <a:gd name="connsiteY37" fmla="*/ 1184614 h 1832048"/>
              <a:gd name="connsiteX38" fmla="*/ 3653052 w 7215117"/>
              <a:gd name="connsiteY38" fmla="*/ 1198262 h 1832048"/>
              <a:gd name="connsiteX39" fmla="*/ 3693995 w 7215117"/>
              <a:gd name="connsiteY39" fmla="*/ 1211910 h 1832048"/>
              <a:gd name="connsiteX40" fmla="*/ 3803177 w 7215117"/>
              <a:gd name="connsiteY40" fmla="*/ 1239205 h 1832048"/>
              <a:gd name="connsiteX41" fmla="*/ 3844120 w 7215117"/>
              <a:gd name="connsiteY41" fmla="*/ 1266501 h 1832048"/>
              <a:gd name="connsiteX42" fmla="*/ 4185314 w 7215117"/>
              <a:gd name="connsiteY42" fmla="*/ 1307444 h 1832048"/>
              <a:gd name="connsiteX43" fmla="*/ 4321792 w 7215117"/>
              <a:gd name="connsiteY43" fmla="*/ 1293796 h 1832048"/>
              <a:gd name="connsiteX44" fmla="*/ 4403679 w 7215117"/>
              <a:gd name="connsiteY44" fmla="*/ 1266501 h 1832048"/>
              <a:gd name="connsiteX45" fmla="*/ 4458270 w 7215117"/>
              <a:gd name="connsiteY45" fmla="*/ 1252853 h 1832048"/>
              <a:gd name="connsiteX46" fmla="*/ 4635691 w 7215117"/>
              <a:gd name="connsiteY46" fmla="*/ 1225557 h 1832048"/>
              <a:gd name="connsiteX47" fmla="*/ 4690282 w 7215117"/>
              <a:gd name="connsiteY47" fmla="*/ 1211910 h 1832048"/>
              <a:gd name="connsiteX48" fmla="*/ 4813111 w 7215117"/>
              <a:gd name="connsiteY48" fmla="*/ 1170966 h 1832048"/>
              <a:gd name="connsiteX49" fmla="*/ 4854055 w 7215117"/>
              <a:gd name="connsiteY49" fmla="*/ 1157319 h 1832048"/>
              <a:gd name="connsiteX50" fmla="*/ 5017828 w 7215117"/>
              <a:gd name="connsiteY50" fmla="*/ 1130023 h 1832048"/>
              <a:gd name="connsiteX51" fmla="*/ 5359022 w 7215117"/>
              <a:gd name="connsiteY51" fmla="*/ 1143671 h 1832048"/>
              <a:gd name="connsiteX52" fmla="*/ 5413613 w 7215117"/>
              <a:gd name="connsiteY52" fmla="*/ 1157319 h 1832048"/>
              <a:gd name="connsiteX53" fmla="*/ 5591034 w 7215117"/>
              <a:gd name="connsiteY53" fmla="*/ 1170966 h 1832048"/>
              <a:gd name="connsiteX54" fmla="*/ 5713864 w 7215117"/>
              <a:gd name="connsiteY54" fmla="*/ 1211910 h 1832048"/>
              <a:gd name="connsiteX55" fmla="*/ 5754807 w 7215117"/>
              <a:gd name="connsiteY55" fmla="*/ 1225557 h 1832048"/>
              <a:gd name="connsiteX56" fmla="*/ 5795750 w 7215117"/>
              <a:gd name="connsiteY56" fmla="*/ 1252853 h 1832048"/>
              <a:gd name="connsiteX57" fmla="*/ 5877637 w 7215117"/>
              <a:gd name="connsiteY57" fmla="*/ 1266501 h 1832048"/>
              <a:gd name="connsiteX58" fmla="*/ 5918580 w 7215117"/>
              <a:gd name="connsiteY58" fmla="*/ 1280148 h 1832048"/>
              <a:gd name="connsiteX59" fmla="*/ 5959523 w 7215117"/>
              <a:gd name="connsiteY59" fmla="*/ 1307444 h 1832048"/>
              <a:gd name="connsiteX60" fmla="*/ 6068705 w 7215117"/>
              <a:gd name="connsiteY60" fmla="*/ 1334739 h 1832048"/>
              <a:gd name="connsiteX61" fmla="*/ 6109649 w 7215117"/>
              <a:gd name="connsiteY61" fmla="*/ 1348387 h 1832048"/>
              <a:gd name="connsiteX62" fmla="*/ 6259774 w 7215117"/>
              <a:gd name="connsiteY62" fmla="*/ 1362035 h 1832048"/>
              <a:gd name="connsiteX63" fmla="*/ 6873923 w 7215117"/>
              <a:gd name="connsiteY63" fmla="*/ 1389330 h 1832048"/>
              <a:gd name="connsiteX64" fmla="*/ 7092288 w 7215117"/>
              <a:gd name="connsiteY64" fmla="*/ 1416626 h 1832048"/>
              <a:gd name="connsiteX65" fmla="*/ 7133231 w 7215117"/>
              <a:gd name="connsiteY65" fmla="*/ 1430274 h 1832048"/>
              <a:gd name="connsiteX66" fmla="*/ 7201470 w 7215117"/>
              <a:gd name="connsiteY66" fmla="*/ 1443922 h 1832048"/>
              <a:gd name="connsiteX67" fmla="*/ 7215117 w 7215117"/>
              <a:gd name="connsiteY67" fmla="*/ 1484865 h 1832048"/>
              <a:gd name="connsiteX68" fmla="*/ 7201470 w 7215117"/>
              <a:gd name="connsiteY68" fmla="*/ 1580399 h 1832048"/>
              <a:gd name="connsiteX69" fmla="*/ 6887571 w 7215117"/>
              <a:gd name="connsiteY69" fmla="*/ 1757820 h 1832048"/>
              <a:gd name="connsiteX70" fmla="*/ 6300717 w 7215117"/>
              <a:gd name="connsiteY70" fmla="*/ 1744172 h 1832048"/>
              <a:gd name="connsiteX71" fmla="*/ 6259774 w 7215117"/>
              <a:gd name="connsiteY71" fmla="*/ 1730524 h 1832048"/>
              <a:gd name="connsiteX72" fmla="*/ 6109649 w 7215117"/>
              <a:gd name="connsiteY72" fmla="*/ 1716877 h 1832048"/>
              <a:gd name="connsiteX73" fmla="*/ 5959523 w 7215117"/>
              <a:gd name="connsiteY73" fmla="*/ 1675933 h 1832048"/>
              <a:gd name="connsiteX74" fmla="*/ 5918580 w 7215117"/>
              <a:gd name="connsiteY74" fmla="*/ 1662286 h 1832048"/>
              <a:gd name="connsiteX75" fmla="*/ 5877637 w 7215117"/>
              <a:gd name="connsiteY75" fmla="*/ 1648638 h 1832048"/>
              <a:gd name="connsiteX76" fmla="*/ 5741159 w 7215117"/>
              <a:gd name="connsiteY76" fmla="*/ 1634990 h 1832048"/>
              <a:gd name="connsiteX77" fmla="*/ 5604682 w 7215117"/>
              <a:gd name="connsiteY77" fmla="*/ 1607695 h 1832048"/>
              <a:gd name="connsiteX78" fmla="*/ 5058771 w 7215117"/>
              <a:gd name="connsiteY78" fmla="*/ 1594047 h 1832048"/>
              <a:gd name="connsiteX79" fmla="*/ 4963237 w 7215117"/>
              <a:gd name="connsiteY79" fmla="*/ 1580399 h 1832048"/>
              <a:gd name="connsiteX80" fmla="*/ 4881350 w 7215117"/>
              <a:gd name="connsiteY80" fmla="*/ 1566751 h 1832048"/>
              <a:gd name="connsiteX81" fmla="*/ 4390031 w 7215117"/>
              <a:gd name="connsiteY81" fmla="*/ 1553104 h 1832048"/>
              <a:gd name="connsiteX82" fmla="*/ 4212610 w 7215117"/>
              <a:gd name="connsiteY82" fmla="*/ 1566751 h 1832048"/>
              <a:gd name="connsiteX83" fmla="*/ 4171667 w 7215117"/>
              <a:gd name="connsiteY83" fmla="*/ 1580399 h 1832048"/>
              <a:gd name="connsiteX84" fmla="*/ 3516574 w 7215117"/>
              <a:gd name="connsiteY84" fmla="*/ 1566751 h 1832048"/>
              <a:gd name="connsiteX85" fmla="*/ 3366449 w 7215117"/>
              <a:gd name="connsiteY85" fmla="*/ 1553104 h 1832048"/>
              <a:gd name="connsiteX86" fmla="*/ 3311858 w 7215117"/>
              <a:gd name="connsiteY86" fmla="*/ 1539456 h 1832048"/>
              <a:gd name="connsiteX87" fmla="*/ 3229971 w 7215117"/>
              <a:gd name="connsiteY87" fmla="*/ 1525808 h 1832048"/>
              <a:gd name="connsiteX88" fmla="*/ 3079846 w 7215117"/>
              <a:gd name="connsiteY88" fmla="*/ 1471217 h 1832048"/>
              <a:gd name="connsiteX89" fmla="*/ 2943368 w 7215117"/>
              <a:gd name="connsiteY89" fmla="*/ 1443922 h 1832048"/>
              <a:gd name="connsiteX90" fmla="*/ 2902425 w 7215117"/>
              <a:gd name="connsiteY90" fmla="*/ 1402978 h 1832048"/>
              <a:gd name="connsiteX91" fmla="*/ 2834186 w 7215117"/>
              <a:gd name="connsiteY91" fmla="*/ 1375683 h 1832048"/>
              <a:gd name="connsiteX92" fmla="*/ 2738652 w 7215117"/>
              <a:gd name="connsiteY92" fmla="*/ 1334739 h 1832048"/>
              <a:gd name="connsiteX93" fmla="*/ 2656765 w 7215117"/>
              <a:gd name="connsiteY93" fmla="*/ 1252853 h 1832048"/>
              <a:gd name="connsiteX94" fmla="*/ 2574879 w 7215117"/>
              <a:gd name="connsiteY94" fmla="*/ 1225557 h 1832048"/>
              <a:gd name="connsiteX95" fmla="*/ 2479344 w 7215117"/>
              <a:gd name="connsiteY95" fmla="*/ 1184614 h 1832048"/>
              <a:gd name="connsiteX96" fmla="*/ 2397458 w 7215117"/>
              <a:gd name="connsiteY96" fmla="*/ 1130023 h 1832048"/>
              <a:gd name="connsiteX97" fmla="*/ 2315571 w 7215117"/>
              <a:gd name="connsiteY97" fmla="*/ 1061784 h 1832048"/>
              <a:gd name="connsiteX98" fmla="*/ 2274628 w 7215117"/>
              <a:gd name="connsiteY98" fmla="*/ 1048136 h 1832048"/>
              <a:gd name="connsiteX99" fmla="*/ 2233685 w 7215117"/>
              <a:gd name="connsiteY99" fmla="*/ 1020841 h 1832048"/>
              <a:gd name="connsiteX100" fmla="*/ 2192741 w 7215117"/>
              <a:gd name="connsiteY100" fmla="*/ 1007193 h 1832048"/>
              <a:gd name="connsiteX101" fmla="*/ 2138150 w 7215117"/>
              <a:gd name="connsiteY101" fmla="*/ 979898 h 1832048"/>
              <a:gd name="connsiteX102" fmla="*/ 2124503 w 7215117"/>
              <a:gd name="connsiteY102" fmla="*/ 925307 h 1832048"/>
              <a:gd name="connsiteX103" fmla="*/ 2083559 w 7215117"/>
              <a:gd name="connsiteY103" fmla="*/ 898011 h 1832048"/>
              <a:gd name="connsiteX104" fmla="*/ 1947082 w 7215117"/>
              <a:gd name="connsiteY104" fmla="*/ 788829 h 1832048"/>
              <a:gd name="connsiteX105" fmla="*/ 1865195 w 7215117"/>
              <a:gd name="connsiteY105" fmla="*/ 734238 h 1832048"/>
              <a:gd name="connsiteX106" fmla="*/ 1824252 w 7215117"/>
              <a:gd name="connsiteY106" fmla="*/ 706942 h 1832048"/>
              <a:gd name="connsiteX107" fmla="*/ 1769661 w 7215117"/>
              <a:gd name="connsiteY107" fmla="*/ 665999 h 1832048"/>
              <a:gd name="connsiteX108" fmla="*/ 1660479 w 7215117"/>
              <a:gd name="connsiteY108" fmla="*/ 625056 h 1832048"/>
              <a:gd name="connsiteX109" fmla="*/ 1551297 w 7215117"/>
              <a:gd name="connsiteY109" fmla="*/ 584113 h 1832048"/>
              <a:gd name="connsiteX110" fmla="*/ 1496705 w 7215117"/>
              <a:gd name="connsiteY110" fmla="*/ 556817 h 1832048"/>
              <a:gd name="connsiteX111" fmla="*/ 1401171 w 7215117"/>
              <a:gd name="connsiteY111" fmla="*/ 529522 h 1832048"/>
              <a:gd name="connsiteX112" fmla="*/ 1332932 w 7215117"/>
              <a:gd name="connsiteY112" fmla="*/ 515874 h 1832048"/>
              <a:gd name="connsiteX113" fmla="*/ 1169159 w 7215117"/>
              <a:gd name="connsiteY113" fmla="*/ 502226 h 1832048"/>
              <a:gd name="connsiteX114" fmla="*/ 691488 w 7215117"/>
              <a:gd name="connsiteY114" fmla="*/ 515874 h 1832048"/>
              <a:gd name="connsiteX115" fmla="*/ 309350 w 7215117"/>
              <a:gd name="connsiteY115" fmla="*/ 543169 h 1832048"/>
              <a:gd name="connsiteX116" fmla="*/ 159225 w 7215117"/>
              <a:gd name="connsiteY116" fmla="*/ 529522 h 1832048"/>
              <a:gd name="connsiteX117" fmla="*/ 118282 w 7215117"/>
              <a:gd name="connsiteY117" fmla="*/ 502226 h 1832048"/>
              <a:gd name="connsiteX118" fmla="*/ 36395 w 7215117"/>
              <a:gd name="connsiteY118" fmla="*/ 474930 h 1832048"/>
              <a:gd name="connsiteX119" fmla="*/ 36395 w 7215117"/>
              <a:gd name="connsiteY119" fmla="*/ 393044 h 1832048"/>
              <a:gd name="connsiteX120" fmla="*/ 9100 w 7215117"/>
              <a:gd name="connsiteY120" fmla="*/ 242919 h 1832048"/>
              <a:gd name="connsiteX121" fmla="*/ 22747 w 7215117"/>
              <a:gd name="connsiteY121" fmla="*/ 106441 h 1832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</a:cxnLst>
            <a:rect l="l" t="t" r="r" b="b"/>
            <a:pathLst>
              <a:path w="7215117" h="1832048">
                <a:moveTo>
                  <a:pt x="22747" y="38202"/>
                </a:moveTo>
                <a:cubicBezTo>
                  <a:pt x="27296" y="51850"/>
                  <a:pt x="22439" y="75656"/>
                  <a:pt x="36395" y="79145"/>
                </a:cubicBezTo>
                <a:cubicBezTo>
                  <a:pt x="52308" y="83123"/>
                  <a:pt x="61136" y="54408"/>
                  <a:pt x="77338" y="51850"/>
                </a:cubicBezTo>
                <a:cubicBezTo>
                  <a:pt x="149376" y="40476"/>
                  <a:pt x="222915" y="42751"/>
                  <a:pt x="295703" y="38202"/>
                </a:cubicBezTo>
                <a:cubicBezTo>
                  <a:pt x="332097" y="33653"/>
                  <a:pt x="368264" y="26588"/>
                  <a:pt x="404885" y="24554"/>
                </a:cubicBezTo>
                <a:cubicBezTo>
                  <a:pt x="846860" y="0"/>
                  <a:pt x="917798" y="13689"/>
                  <a:pt x="1428467" y="24554"/>
                </a:cubicBezTo>
                <a:cubicBezTo>
                  <a:pt x="1510979" y="45182"/>
                  <a:pt x="1465251" y="32267"/>
                  <a:pt x="1564944" y="65498"/>
                </a:cubicBezTo>
                <a:lnTo>
                  <a:pt x="1605888" y="79145"/>
                </a:lnTo>
                <a:cubicBezTo>
                  <a:pt x="1670771" y="122401"/>
                  <a:pt x="1631270" y="101254"/>
                  <a:pt x="1728717" y="133736"/>
                </a:cubicBezTo>
                <a:cubicBezTo>
                  <a:pt x="1728718" y="133736"/>
                  <a:pt x="1810603" y="161031"/>
                  <a:pt x="1810604" y="161032"/>
                </a:cubicBezTo>
                <a:cubicBezTo>
                  <a:pt x="1863517" y="196307"/>
                  <a:pt x="1835986" y="183140"/>
                  <a:pt x="1892491" y="201975"/>
                </a:cubicBezTo>
                <a:cubicBezTo>
                  <a:pt x="2009819" y="280195"/>
                  <a:pt x="1861378" y="186419"/>
                  <a:pt x="1974377" y="242919"/>
                </a:cubicBezTo>
                <a:cubicBezTo>
                  <a:pt x="1989048" y="250254"/>
                  <a:pt x="2000649" y="262879"/>
                  <a:pt x="2015320" y="270214"/>
                </a:cubicBezTo>
                <a:cubicBezTo>
                  <a:pt x="2028187" y="276648"/>
                  <a:pt x="2043041" y="278195"/>
                  <a:pt x="2056264" y="283862"/>
                </a:cubicBezTo>
                <a:cubicBezTo>
                  <a:pt x="2074964" y="291876"/>
                  <a:pt x="2092155" y="303143"/>
                  <a:pt x="2110855" y="311157"/>
                </a:cubicBezTo>
                <a:cubicBezTo>
                  <a:pt x="2124078" y="316824"/>
                  <a:pt x="2138575" y="319138"/>
                  <a:pt x="2151798" y="324805"/>
                </a:cubicBezTo>
                <a:cubicBezTo>
                  <a:pt x="2170498" y="332819"/>
                  <a:pt x="2188725" y="342007"/>
                  <a:pt x="2206389" y="352101"/>
                </a:cubicBezTo>
                <a:cubicBezTo>
                  <a:pt x="2220630" y="360239"/>
                  <a:pt x="2232343" y="372734"/>
                  <a:pt x="2247332" y="379396"/>
                </a:cubicBezTo>
                <a:cubicBezTo>
                  <a:pt x="2273624" y="391081"/>
                  <a:pt x="2305279" y="390732"/>
                  <a:pt x="2329219" y="406692"/>
                </a:cubicBezTo>
                <a:cubicBezTo>
                  <a:pt x="2423075" y="469263"/>
                  <a:pt x="2379983" y="450910"/>
                  <a:pt x="2452049" y="474930"/>
                </a:cubicBezTo>
                <a:cubicBezTo>
                  <a:pt x="2461147" y="488578"/>
                  <a:pt x="2468447" y="503614"/>
                  <a:pt x="2479344" y="515874"/>
                </a:cubicBezTo>
                <a:cubicBezTo>
                  <a:pt x="2504990" y="544725"/>
                  <a:pt x="2539819" y="565641"/>
                  <a:pt x="2561231" y="597760"/>
                </a:cubicBezTo>
                <a:cubicBezTo>
                  <a:pt x="2597624" y="652352"/>
                  <a:pt x="2574878" y="629606"/>
                  <a:pt x="2629470" y="665999"/>
                </a:cubicBezTo>
                <a:cubicBezTo>
                  <a:pt x="2643594" y="694248"/>
                  <a:pt x="2662012" y="736728"/>
                  <a:pt x="2684061" y="761533"/>
                </a:cubicBezTo>
                <a:cubicBezTo>
                  <a:pt x="2709707" y="790384"/>
                  <a:pt x="2765947" y="843420"/>
                  <a:pt x="2765947" y="843420"/>
                </a:cubicBezTo>
                <a:cubicBezTo>
                  <a:pt x="2770496" y="857068"/>
                  <a:pt x="2769423" y="874191"/>
                  <a:pt x="2779595" y="884363"/>
                </a:cubicBezTo>
                <a:cubicBezTo>
                  <a:pt x="2789767" y="894535"/>
                  <a:pt x="2807671" y="891577"/>
                  <a:pt x="2820538" y="898011"/>
                </a:cubicBezTo>
                <a:cubicBezTo>
                  <a:pt x="2914785" y="945135"/>
                  <a:pt x="2802463" y="910553"/>
                  <a:pt x="2916073" y="938954"/>
                </a:cubicBezTo>
                <a:lnTo>
                  <a:pt x="3025255" y="993545"/>
                </a:lnTo>
                <a:cubicBezTo>
                  <a:pt x="3043452" y="1002644"/>
                  <a:pt x="3060545" y="1014407"/>
                  <a:pt x="3079846" y="1020841"/>
                </a:cubicBezTo>
                <a:lnTo>
                  <a:pt x="3202676" y="1061784"/>
                </a:lnTo>
                <a:cubicBezTo>
                  <a:pt x="3216324" y="1066333"/>
                  <a:pt x="3229429" y="1073067"/>
                  <a:pt x="3243619" y="1075432"/>
                </a:cubicBezTo>
                <a:cubicBezTo>
                  <a:pt x="3270914" y="1079981"/>
                  <a:pt x="3298659" y="1082369"/>
                  <a:pt x="3325505" y="1089080"/>
                </a:cubicBezTo>
                <a:cubicBezTo>
                  <a:pt x="3353418" y="1096058"/>
                  <a:pt x="3379479" y="1109397"/>
                  <a:pt x="3407392" y="1116375"/>
                </a:cubicBezTo>
                <a:lnTo>
                  <a:pt x="3461983" y="1130023"/>
                </a:lnTo>
                <a:cubicBezTo>
                  <a:pt x="3475631" y="1139122"/>
                  <a:pt x="3487850" y="1150858"/>
                  <a:pt x="3502926" y="1157319"/>
                </a:cubicBezTo>
                <a:cubicBezTo>
                  <a:pt x="3520166" y="1164708"/>
                  <a:pt x="3539482" y="1165813"/>
                  <a:pt x="3557517" y="1170966"/>
                </a:cubicBezTo>
                <a:cubicBezTo>
                  <a:pt x="3571350" y="1174918"/>
                  <a:pt x="3584628" y="1180662"/>
                  <a:pt x="3598461" y="1184614"/>
                </a:cubicBezTo>
                <a:cubicBezTo>
                  <a:pt x="3616496" y="1189767"/>
                  <a:pt x="3635017" y="1193109"/>
                  <a:pt x="3653052" y="1198262"/>
                </a:cubicBezTo>
                <a:cubicBezTo>
                  <a:pt x="3666884" y="1202214"/>
                  <a:pt x="3680116" y="1208125"/>
                  <a:pt x="3693995" y="1211910"/>
                </a:cubicBezTo>
                <a:cubicBezTo>
                  <a:pt x="3730187" y="1221781"/>
                  <a:pt x="3803177" y="1239205"/>
                  <a:pt x="3803177" y="1239205"/>
                </a:cubicBezTo>
                <a:cubicBezTo>
                  <a:pt x="3816825" y="1248304"/>
                  <a:pt x="3828443" y="1261677"/>
                  <a:pt x="3844120" y="1266501"/>
                </a:cubicBezTo>
                <a:cubicBezTo>
                  <a:pt x="3956713" y="1301145"/>
                  <a:pt x="4068376" y="1299648"/>
                  <a:pt x="4185314" y="1307444"/>
                </a:cubicBezTo>
                <a:cubicBezTo>
                  <a:pt x="4230807" y="1302895"/>
                  <a:pt x="4276855" y="1302222"/>
                  <a:pt x="4321792" y="1293796"/>
                </a:cubicBezTo>
                <a:cubicBezTo>
                  <a:pt x="4350071" y="1288494"/>
                  <a:pt x="4375766" y="1273479"/>
                  <a:pt x="4403679" y="1266501"/>
                </a:cubicBezTo>
                <a:cubicBezTo>
                  <a:pt x="4421876" y="1261952"/>
                  <a:pt x="4439877" y="1256532"/>
                  <a:pt x="4458270" y="1252853"/>
                </a:cubicBezTo>
                <a:cubicBezTo>
                  <a:pt x="4590144" y="1226478"/>
                  <a:pt x="4491539" y="1251766"/>
                  <a:pt x="4635691" y="1225557"/>
                </a:cubicBezTo>
                <a:cubicBezTo>
                  <a:pt x="4654145" y="1222202"/>
                  <a:pt x="4672085" y="1216459"/>
                  <a:pt x="4690282" y="1211910"/>
                </a:cubicBezTo>
                <a:cubicBezTo>
                  <a:pt x="4761514" y="1164421"/>
                  <a:pt x="4702790" y="1195481"/>
                  <a:pt x="4813111" y="1170966"/>
                </a:cubicBezTo>
                <a:cubicBezTo>
                  <a:pt x="4827155" y="1167845"/>
                  <a:pt x="4839901" y="1159892"/>
                  <a:pt x="4854055" y="1157319"/>
                </a:cubicBezTo>
                <a:cubicBezTo>
                  <a:pt x="5088318" y="1114727"/>
                  <a:pt x="4873206" y="1166179"/>
                  <a:pt x="5017828" y="1130023"/>
                </a:cubicBezTo>
                <a:cubicBezTo>
                  <a:pt x="5131559" y="1134572"/>
                  <a:pt x="5245469" y="1135840"/>
                  <a:pt x="5359022" y="1143671"/>
                </a:cubicBezTo>
                <a:cubicBezTo>
                  <a:pt x="5377735" y="1144962"/>
                  <a:pt x="5394984" y="1155127"/>
                  <a:pt x="5413613" y="1157319"/>
                </a:cubicBezTo>
                <a:cubicBezTo>
                  <a:pt x="5472522" y="1164249"/>
                  <a:pt x="5531894" y="1166417"/>
                  <a:pt x="5591034" y="1170966"/>
                </a:cubicBezTo>
                <a:lnTo>
                  <a:pt x="5713864" y="1211910"/>
                </a:lnTo>
                <a:lnTo>
                  <a:pt x="5754807" y="1225557"/>
                </a:lnTo>
                <a:cubicBezTo>
                  <a:pt x="5768455" y="1234656"/>
                  <a:pt x="5780189" y="1247666"/>
                  <a:pt x="5795750" y="1252853"/>
                </a:cubicBezTo>
                <a:cubicBezTo>
                  <a:pt x="5822002" y="1261604"/>
                  <a:pt x="5850624" y="1260498"/>
                  <a:pt x="5877637" y="1266501"/>
                </a:cubicBezTo>
                <a:cubicBezTo>
                  <a:pt x="5891680" y="1269622"/>
                  <a:pt x="5904932" y="1275599"/>
                  <a:pt x="5918580" y="1280148"/>
                </a:cubicBezTo>
                <a:cubicBezTo>
                  <a:pt x="5932228" y="1289247"/>
                  <a:pt x="5944852" y="1300108"/>
                  <a:pt x="5959523" y="1307444"/>
                </a:cubicBezTo>
                <a:cubicBezTo>
                  <a:pt x="5990721" y="1323043"/>
                  <a:pt x="6037557" y="1326952"/>
                  <a:pt x="6068705" y="1334739"/>
                </a:cubicBezTo>
                <a:cubicBezTo>
                  <a:pt x="6082662" y="1338228"/>
                  <a:pt x="6095407" y="1346352"/>
                  <a:pt x="6109649" y="1348387"/>
                </a:cubicBezTo>
                <a:cubicBezTo>
                  <a:pt x="6159392" y="1355493"/>
                  <a:pt x="6209732" y="1357486"/>
                  <a:pt x="6259774" y="1362035"/>
                </a:cubicBezTo>
                <a:cubicBezTo>
                  <a:pt x="6499458" y="1421957"/>
                  <a:pt x="6254938" y="1365057"/>
                  <a:pt x="6873923" y="1389330"/>
                </a:cubicBezTo>
                <a:cubicBezTo>
                  <a:pt x="6959713" y="1392694"/>
                  <a:pt x="7012648" y="1403353"/>
                  <a:pt x="7092288" y="1416626"/>
                </a:cubicBezTo>
                <a:cubicBezTo>
                  <a:pt x="7105936" y="1421175"/>
                  <a:pt x="7119275" y="1426785"/>
                  <a:pt x="7133231" y="1430274"/>
                </a:cubicBezTo>
                <a:cubicBezTo>
                  <a:pt x="7155735" y="1435900"/>
                  <a:pt x="7182169" y="1431055"/>
                  <a:pt x="7201470" y="1443922"/>
                </a:cubicBezTo>
                <a:cubicBezTo>
                  <a:pt x="7213440" y="1451902"/>
                  <a:pt x="7210568" y="1471217"/>
                  <a:pt x="7215117" y="1484865"/>
                </a:cubicBezTo>
                <a:cubicBezTo>
                  <a:pt x="7210568" y="1516710"/>
                  <a:pt x="7208097" y="1548921"/>
                  <a:pt x="7201470" y="1580399"/>
                </a:cubicBezTo>
                <a:cubicBezTo>
                  <a:pt x="7148491" y="1832048"/>
                  <a:pt x="7200440" y="1742176"/>
                  <a:pt x="6887571" y="1757820"/>
                </a:cubicBezTo>
                <a:cubicBezTo>
                  <a:pt x="6691953" y="1753271"/>
                  <a:pt x="6496203" y="1752672"/>
                  <a:pt x="6300717" y="1744172"/>
                </a:cubicBezTo>
                <a:cubicBezTo>
                  <a:pt x="6286345" y="1743547"/>
                  <a:pt x="6274015" y="1732558"/>
                  <a:pt x="6259774" y="1730524"/>
                </a:cubicBezTo>
                <a:cubicBezTo>
                  <a:pt x="6210031" y="1723418"/>
                  <a:pt x="6159691" y="1721426"/>
                  <a:pt x="6109649" y="1716877"/>
                </a:cubicBezTo>
                <a:cubicBezTo>
                  <a:pt x="6013192" y="1697585"/>
                  <a:pt x="6063422" y="1710566"/>
                  <a:pt x="5959523" y="1675933"/>
                </a:cubicBezTo>
                <a:lnTo>
                  <a:pt x="5918580" y="1662286"/>
                </a:lnTo>
                <a:cubicBezTo>
                  <a:pt x="5904932" y="1657737"/>
                  <a:pt x="5891952" y="1650069"/>
                  <a:pt x="5877637" y="1648638"/>
                </a:cubicBezTo>
                <a:cubicBezTo>
                  <a:pt x="5832144" y="1644089"/>
                  <a:pt x="5786373" y="1641772"/>
                  <a:pt x="5741159" y="1634990"/>
                </a:cubicBezTo>
                <a:cubicBezTo>
                  <a:pt x="5695279" y="1628108"/>
                  <a:pt x="5651061" y="1608854"/>
                  <a:pt x="5604682" y="1607695"/>
                </a:cubicBezTo>
                <a:lnTo>
                  <a:pt x="5058771" y="1594047"/>
                </a:lnTo>
                <a:lnTo>
                  <a:pt x="4963237" y="1580399"/>
                </a:lnTo>
                <a:cubicBezTo>
                  <a:pt x="4935887" y="1576191"/>
                  <a:pt x="4908991" y="1568067"/>
                  <a:pt x="4881350" y="1566751"/>
                </a:cubicBezTo>
                <a:cubicBezTo>
                  <a:pt x="4717699" y="1558958"/>
                  <a:pt x="4553804" y="1557653"/>
                  <a:pt x="4390031" y="1553104"/>
                </a:cubicBezTo>
                <a:cubicBezTo>
                  <a:pt x="4330891" y="1557653"/>
                  <a:pt x="4271467" y="1559394"/>
                  <a:pt x="4212610" y="1566751"/>
                </a:cubicBezTo>
                <a:cubicBezTo>
                  <a:pt x="4198335" y="1568535"/>
                  <a:pt x="4186053" y="1580399"/>
                  <a:pt x="4171667" y="1580399"/>
                </a:cubicBezTo>
                <a:cubicBezTo>
                  <a:pt x="3953255" y="1580399"/>
                  <a:pt x="3734938" y="1571300"/>
                  <a:pt x="3516574" y="1566751"/>
                </a:cubicBezTo>
                <a:cubicBezTo>
                  <a:pt x="3466532" y="1562202"/>
                  <a:pt x="3416256" y="1559745"/>
                  <a:pt x="3366449" y="1553104"/>
                </a:cubicBezTo>
                <a:cubicBezTo>
                  <a:pt x="3347856" y="1550625"/>
                  <a:pt x="3330251" y="1543135"/>
                  <a:pt x="3311858" y="1539456"/>
                </a:cubicBezTo>
                <a:cubicBezTo>
                  <a:pt x="3284723" y="1534029"/>
                  <a:pt x="3257267" y="1530357"/>
                  <a:pt x="3229971" y="1525808"/>
                </a:cubicBezTo>
                <a:cubicBezTo>
                  <a:pt x="3164862" y="1499765"/>
                  <a:pt x="3149924" y="1492241"/>
                  <a:pt x="3079846" y="1471217"/>
                </a:cubicBezTo>
                <a:cubicBezTo>
                  <a:pt x="3028945" y="1455946"/>
                  <a:pt x="2998707" y="1453145"/>
                  <a:pt x="2943368" y="1443922"/>
                </a:cubicBezTo>
                <a:cubicBezTo>
                  <a:pt x="2929720" y="1430274"/>
                  <a:pt x="2918792" y="1413208"/>
                  <a:pt x="2902425" y="1402978"/>
                </a:cubicBezTo>
                <a:cubicBezTo>
                  <a:pt x="2881650" y="1389994"/>
                  <a:pt x="2856573" y="1385633"/>
                  <a:pt x="2834186" y="1375683"/>
                </a:cubicBezTo>
                <a:cubicBezTo>
                  <a:pt x="2732990" y="1330707"/>
                  <a:pt x="2822752" y="1362773"/>
                  <a:pt x="2738652" y="1334739"/>
                </a:cubicBezTo>
                <a:cubicBezTo>
                  <a:pt x="2711356" y="1307444"/>
                  <a:pt x="2693386" y="1265060"/>
                  <a:pt x="2656765" y="1252853"/>
                </a:cubicBezTo>
                <a:lnTo>
                  <a:pt x="2574879" y="1225557"/>
                </a:lnTo>
                <a:cubicBezTo>
                  <a:pt x="2532516" y="1211436"/>
                  <a:pt x="2521514" y="1209916"/>
                  <a:pt x="2479344" y="1184614"/>
                </a:cubicBezTo>
                <a:cubicBezTo>
                  <a:pt x="2451214" y="1167736"/>
                  <a:pt x="2420655" y="1153219"/>
                  <a:pt x="2397458" y="1130023"/>
                </a:cubicBezTo>
                <a:cubicBezTo>
                  <a:pt x="2367276" y="1099842"/>
                  <a:pt x="2353571" y="1080784"/>
                  <a:pt x="2315571" y="1061784"/>
                </a:cubicBezTo>
                <a:cubicBezTo>
                  <a:pt x="2302704" y="1055350"/>
                  <a:pt x="2287495" y="1054570"/>
                  <a:pt x="2274628" y="1048136"/>
                </a:cubicBezTo>
                <a:cubicBezTo>
                  <a:pt x="2259957" y="1040801"/>
                  <a:pt x="2248356" y="1028176"/>
                  <a:pt x="2233685" y="1020841"/>
                </a:cubicBezTo>
                <a:cubicBezTo>
                  <a:pt x="2220818" y="1014407"/>
                  <a:pt x="2205964" y="1012860"/>
                  <a:pt x="2192741" y="1007193"/>
                </a:cubicBezTo>
                <a:cubicBezTo>
                  <a:pt x="2174041" y="999179"/>
                  <a:pt x="2156347" y="988996"/>
                  <a:pt x="2138150" y="979898"/>
                </a:cubicBezTo>
                <a:cubicBezTo>
                  <a:pt x="2133601" y="961701"/>
                  <a:pt x="2134907" y="940914"/>
                  <a:pt x="2124503" y="925307"/>
                </a:cubicBezTo>
                <a:cubicBezTo>
                  <a:pt x="2115404" y="911659"/>
                  <a:pt x="2096013" y="908686"/>
                  <a:pt x="2083559" y="898011"/>
                </a:cubicBezTo>
                <a:cubicBezTo>
                  <a:pt x="1947431" y="781330"/>
                  <a:pt x="2124749" y="907274"/>
                  <a:pt x="1947082" y="788829"/>
                </a:cubicBezTo>
                <a:lnTo>
                  <a:pt x="1865195" y="734238"/>
                </a:lnTo>
                <a:cubicBezTo>
                  <a:pt x="1851547" y="725139"/>
                  <a:pt x="1837374" y="716784"/>
                  <a:pt x="1824252" y="706942"/>
                </a:cubicBezTo>
                <a:cubicBezTo>
                  <a:pt x="1806055" y="693294"/>
                  <a:pt x="1789545" y="677045"/>
                  <a:pt x="1769661" y="665999"/>
                </a:cubicBezTo>
                <a:cubicBezTo>
                  <a:pt x="1588609" y="565416"/>
                  <a:pt x="1783065" y="686350"/>
                  <a:pt x="1660479" y="625056"/>
                </a:cubicBezTo>
                <a:cubicBezTo>
                  <a:pt x="1566768" y="578200"/>
                  <a:pt x="1682946" y="610442"/>
                  <a:pt x="1551297" y="584113"/>
                </a:cubicBezTo>
                <a:cubicBezTo>
                  <a:pt x="1533100" y="575014"/>
                  <a:pt x="1515405" y="564831"/>
                  <a:pt x="1496705" y="556817"/>
                </a:cubicBezTo>
                <a:cubicBezTo>
                  <a:pt x="1472149" y="546293"/>
                  <a:pt x="1425151" y="534851"/>
                  <a:pt x="1401171" y="529522"/>
                </a:cubicBezTo>
                <a:cubicBezTo>
                  <a:pt x="1378527" y="524490"/>
                  <a:pt x="1355970" y="518584"/>
                  <a:pt x="1332932" y="515874"/>
                </a:cubicBezTo>
                <a:cubicBezTo>
                  <a:pt x="1278527" y="509473"/>
                  <a:pt x="1223750" y="506775"/>
                  <a:pt x="1169159" y="502226"/>
                </a:cubicBezTo>
                <a:lnTo>
                  <a:pt x="691488" y="515874"/>
                </a:lnTo>
                <a:cubicBezTo>
                  <a:pt x="562571" y="520930"/>
                  <a:pt x="437547" y="532486"/>
                  <a:pt x="309350" y="543169"/>
                </a:cubicBezTo>
                <a:cubicBezTo>
                  <a:pt x="259308" y="538620"/>
                  <a:pt x="208358" y="540050"/>
                  <a:pt x="159225" y="529522"/>
                </a:cubicBezTo>
                <a:cubicBezTo>
                  <a:pt x="143187" y="526085"/>
                  <a:pt x="133271" y="508888"/>
                  <a:pt x="118282" y="502226"/>
                </a:cubicBezTo>
                <a:cubicBezTo>
                  <a:pt x="91990" y="490540"/>
                  <a:pt x="36395" y="474930"/>
                  <a:pt x="36395" y="474930"/>
                </a:cubicBezTo>
                <a:cubicBezTo>
                  <a:pt x="0" y="365749"/>
                  <a:pt x="36395" y="502225"/>
                  <a:pt x="36395" y="393044"/>
                </a:cubicBezTo>
                <a:cubicBezTo>
                  <a:pt x="36395" y="315887"/>
                  <a:pt x="28292" y="300497"/>
                  <a:pt x="9100" y="242919"/>
                </a:cubicBezTo>
                <a:cubicBezTo>
                  <a:pt x="27208" y="152375"/>
                  <a:pt x="22747" y="197877"/>
                  <a:pt x="22747" y="106441"/>
                </a:cubicBezTo>
              </a:path>
            </a:pathLst>
          </a:custGeom>
          <a:solidFill>
            <a:schemeClr val="accent6">
              <a:lumMod val="50000"/>
            </a:schemeClr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4" name="Freeform 13"/>
          <p:cNvSpPr/>
          <p:nvPr/>
        </p:nvSpPr>
        <p:spPr>
          <a:xfrm>
            <a:off x="933450" y="2989263"/>
            <a:ext cx="7254875" cy="1939925"/>
          </a:xfrm>
          <a:custGeom>
            <a:avLst/>
            <a:gdLst>
              <a:gd name="connsiteX0" fmla="*/ 35160 w 7254826"/>
              <a:gd name="connsiteY0" fmla="*/ 26539 h 1939009"/>
              <a:gd name="connsiteX1" fmla="*/ 76103 w 7254826"/>
              <a:gd name="connsiteY1" fmla="*/ 40187 h 1939009"/>
              <a:gd name="connsiteX2" fmla="*/ 758491 w 7254826"/>
              <a:gd name="connsiteY2" fmla="*/ 40187 h 1939009"/>
              <a:gd name="connsiteX3" fmla="*/ 1072390 w 7254826"/>
              <a:gd name="connsiteY3" fmla="*/ 12891 h 1939009"/>
              <a:gd name="connsiteX4" fmla="*/ 1318050 w 7254826"/>
              <a:gd name="connsiteY4" fmla="*/ 26539 h 1939009"/>
              <a:gd name="connsiteX5" fmla="*/ 1427232 w 7254826"/>
              <a:gd name="connsiteY5" fmla="*/ 53835 h 1939009"/>
              <a:gd name="connsiteX6" fmla="*/ 1509118 w 7254826"/>
              <a:gd name="connsiteY6" fmla="*/ 81130 h 1939009"/>
              <a:gd name="connsiteX7" fmla="*/ 1604653 w 7254826"/>
              <a:gd name="connsiteY7" fmla="*/ 108426 h 1939009"/>
              <a:gd name="connsiteX8" fmla="*/ 1645596 w 7254826"/>
              <a:gd name="connsiteY8" fmla="*/ 135721 h 1939009"/>
              <a:gd name="connsiteX9" fmla="*/ 1741130 w 7254826"/>
              <a:gd name="connsiteY9" fmla="*/ 163017 h 1939009"/>
              <a:gd name="connsiteX10" fmla="*/ 1823017 w 7254826"/>
              <a:gd name="connsiteY10" fmla="*/ 217608 h 1939009"/>
              <a:gd name="connsiteX11" fmla="*/ 1863960 w 7254826"/>
              <a:gd name="connsiteY11" fmla="*/ 231256 h 1939009"/>
              <a:gd name="connsiteX12" fmla="*/ 1945847 w 7254826"/>
              <a:gd name="connsiteY12" fmla="*/ 272199 h 1939009"/>
              <a:gd name="connsiteX13" fmla="*/ 1986790 w 7254826"/>
              <a:gd name="connsiteY13" fmla="*/ 313142 h 1939009"/>
              <a:gd name="connsiteX14" fmla="*/ 2027733 w 7254826"/>
              <a:gd name="connsiteY14" fmla="*/ 340438 h 1939009"/>
              <a:gd name="connsiteX15" fmla="*/ 2055029 w 7254826"/>
              <a:gd name="connsiteY15" fmla="*/ 381381 h 1939009"/>
              <a:gd name="connsiteX16" fmla="*/ 2177859 w 7254826"/>
              <a:gd name="connsiteY16" fmla="*/ 476915 h 1939009"/>
              <a:gd name="connsiteX17" fmla="*/ 2259745 w 7254826"/>
              <a:gd name="connsiteY17" fmla="*/ 531506 h 1939009"/>
              <a:gd name="connsiteX18" fmla="*/ 2300688 w 7254826"/>
              <a:gd name="connsiteY18" fmla="*/ 545154 h 1939009"/>
              <a:gd name="connsiteX19" fmla="*/ 2341632 w 7254826"/>
              <a:gd name="connsiteY19" fmla="*/ 572450 h 1939009"/>
              <a:gd name="connsiteX20" fmla="*/ 2450814 w 7254826"/>
              <a:gd name="connsiteY20" fmla="*/ 613393 h 1939009"/>
              <a:gd name="connsiteX21" fmla="*/ 2491757 w 7254826"/>
              <a:gd name="connsiteY21" fmla="*/ 654336 h 1939009"/>
              <a:gd name="connsiteX22" fmla="*/ 2573644 w 7254826"/>
              <a:gd name="connsiteY22" fmla="*/ 708927 h 1939009"/>
              <a:gd name="connsiteX23" fmla="*/ 2655530 w 7254826"/>
              <a:gd name="connsiteY23" fmla="*/ 790814 h 1939009"/>
              <a:gd name="connsiteX24" fmla="*/ 2737417 w 7254826"/>
              <a:gd name="connsiteY24" fmla="*/ 872700 h 1939009"/>
              <a:gd name="connsiteX25" fmla="*/ 2832951 w 7254826"/>
              <a:gd name="connsiteY25" fmla="*/ 899996 h 1939009"/>
              <a:gd name="connsiteX26" fmla="*/ 2914838 w 7254826"/>
              <a:gd name="connsiteY26" fmla="*/ 927291 h 1939009"/>
              <a:gd name="connsiteX27" fmla="*/ 2996724 w 7254826"/>
              <a:gd name="connsiteY27" fmla="*/ 954587 h 1939009"/>
              <a:gd name="connsiteX28" fmla="*/ 3037668 w 7254826"/>
              <a:gd name="connsiteY28" fmla="*/ 968235 h 1939009"/>
              <a:gd name="connsiteX29" fmla="*/ 3133202 w 7254826"/>
              <a:gd name="connsiteY29" fmla="*/ 1009178 h 1939009"/>
              <a:gd name="connsiteX30" fmla="*/ 3174145 w 7254826"/>
              <a:gd name="connsiteY30" fmla="*/ 1022826 h 1939009"/>
              <a:gd name="connsiteX31" fmla="*/ 3419805 w 7254826"/>
              <a:gd name="connsiteY31" fmla="*/ 1036474 h 1939009"/>
              <a:gd name="connsiteX32" fmla="*/ 3569930 w 7254826"/>
              <a:gd name="connsiteY32" fmla="*/ 1077417 h 1939009"/>
              <a:gd name="connsiteX33" fmla="*/ 3679112 w 7254826"/>
              <a:gd name="connsiteY33" fmla="*/ 1104712 h 1939009"/>
              <a:gd name="connsiteX34" fmla="*/ 3883829 w 7254826"/>
              <a:gd name="connsiteY34" fmla="*/ 1118360 h 1939009"/>
              <a:gd name="connsiteX35" fmla="*/ 4143136 w 7254826"/>
              <a:gd name="connsiteY35" fmla="*/ 1104712 h 1939009"/>
              <a:gd name="connsiteX36" fmla="*/ 4238670 w 7254826"/>
              <a:gd name="connsiteY36" fmla="*/ 1091065 h 1939009"/>
              <a:gd name="connsiteX37" fmla="*/ 4880115 w 7254826"/>
              <a:gd name="connsiteY37" fmla="*/ 1104712 h 1939009"/>
              <a:gd name="connsiteX38" fmla="*/ 4962002 w 7254826"/>
              <a:gd name="connsiteY38" fmla="*/ 1118360 h 1939009"/>
              <a:gd name="connsiteX39" fmla="*/ 5030241 w 7254826"/>
              <a:gd name="connsiteY39" fmla="*/ 1132008 h 1939009"/>
              <a:gd name="connsiteX40" fmla="*/ 5398730 w 7254826"/>
              <a:gd name="connsiteY40" fmla="*/ 1104712 h 1939009"/>
              <a:gd name="connsiteX41" fmla="*/ 5780868 w 7254826"/>
              <a:gd name="connsiteY41" fmla="*/ 1118360 h 1939009"/>
              <a:gd name="connsiteX42" fmla="*/ 5862754 w 7254826"/>
              <a:gd name="connsiteY42" fmla="*/ 1159303 h 1939009"/>
              <a:gd name="connsiteX43" fmla="*/ 5917345 w 7254826"/>
              <a:gd name="connsiteY43" fmla="*/ 1186599 h 1939009"/>
              <a:gd name="connsiteX44" fmla="*/ 6026527 w 7254826"/>
              <a:gd name="connsiteY44" fmla="*/ 1213894 h 1939009"/>
              <a:gd name="connsiteX45" fmla="*/ 6108414 w 7254826"/>
              <a:gd name="connsiteY45" fmla="*/ 1241190 h 1939009"/>
              <a:gd name="connsiteX46" fmla="*/ 6627029 w 7254826"/>
              <a:gd name="connsiteY46" fmla="*/ 1282133 h 1939009"/>
              <a:gd name="connsiteX47" fmla="*/ 7022814 w 7254826"/>
              <a:gd name="connsiteY47" fmla="*/ 1268485 h 1939009"/>
              <a:gd name="connsiteX48" fmla="*/ 7118348 w 7254826"/>
              <a:gd name="connsiteY48" fmla="*/ 1282133 h 1939009"/>
              <a:gd name="connsiteX49" fmla="*/ 7227530 w 7254826"/>
              <a:gd name="connsiteY49" fmla="*/ 1295781 h 1939009"/>
              <a:gd name="connsiteX50" fmla="*/ 7227530 w 7254826"/>
              <a:gd name="connsiteY50" fmla="*/ 1418611 h 1939009"/>
              <a:gd name="connsiteX51" fmla="*/ 7254826 w 7254826"/>
              <a:gd name="connsiteY51" fmla="*/ 1732509 h 1939009"/>
              <a:gd name="connsiteX52" fmla="*/ 7241178 w 7254826"/>
              <a:gd name="connsiteY52" fmla="*/ 1800748 h 1939009"/>
              <a:gd name="connsiteX53" fmla="*/ 7200235 w 7254826"/>
              <a:gd name="connsiteY53" fmla="*/ 1828044 h 1939009"/>
              <a:gd name="connsiteX54" fmla="*/ 6927279 w 7254826"/>
              <a:gd name="connsiteY54" fmla="*/ 1814396 h 1939009"/>
              <a:gd name="connsiteX55" fmla="*/ 6490551 w 7254826"/>
              <a:gd name="connsiteY55" fmla="*/ 1828044 h 1939009"/>
              <a:gd name="connsiteX56" fmla="*/ 6149357 w 7254826"/>
              <a:gd name="connsiteY56" fmla="*/ 1841691 h 1939009"/>
              <a:gd name="connsiteX57" fmla="*/ 5726276 w 7254826"/>
              <a:gd name="connsiteY57" fmla="*/ 1855339 h 1939009"/>
              <a:gd name="connsiteX58" fmla="*/ 5562503 w 7254826"/>
              <a:gd name="connsiteY58" fmla="*/ 1841691 h 1939009"/>
              <a:gd name="connsiteX59" fmla="*/ 5521560 w 7254826"/>
              <a:gd name="connsiteY59" fmla="*/ 1828044 h 1939009"/>
              <a:gd name="connsiteX60" fmla="*/ 5030241 w 7254826"/>
              <a:gd name="connsiteY60" fmla="*/ 1800748 h 1939009"/>
              <a:gd name="connsiteX61" fmla="*/ 4852820 w 7254826"/>
              <a:gd name="connsiteY61" fmla="*/ 1759805 h 1939009"/>
              <a:gd name="connsiteX62" fmla="*/ 4716342 w 7254826"/>
              <a:gd name="connsiteY62" fmla="*/ 1718862 h 1939009"/>
              <a:gd name="connsiteX63" fmla="*/ 4566217 w 7254826"/>
              <a:gd name="connsiteY63" fmla="*/ 1691566 h 1939009"/>
              <a:gd name="connsiteX64" fmla="*/ 4484330 w 7254826"/>
              <a:gd name="connsiteY64" fmla="*/ 1664271 h 1939009"/>
              <a:gd name="connsiteX65" fmla="*/ 4443387 w 7254826"/>
              <a:gd name="connsiteY65" fmla="*/ 1650623 h 1939009"/>
              <a:gd name="connsiteX66" fmla="*/ 4388796 w 7254826"/>
              <a:gd name="connsiteY66" fmla="*/ 1636975 h 1939009"/>
              <a:gd name="connsiteX67" fmla="*/ 4347853 w 7254826"/>
              <a:gd name="connsiteY67" fmla="*/ 1623327 h 1939009"/>
              <a:gd name="connsiteX68" fmla="*/ 4279614 w 7254826"/>
              <a:gd name="connsiteY68" fmla="*/ 1609680 h 1939009"/>
              <a:gd name="connsiteX69" fmla="*/ 4238670 w 7254826"/>
              <a:gd name="connsiteY69" fmla="*/ 1596032 h 1939009"/>
              <a:gd name="connsiteX70" fmla="*/ 4115841 w 7254826"/>
              <a:gd name="connsiteY70" fmla="*/ 1582384 h 1939009"/>
              <a:gd name="connsiteX71" fmla="*/ 4074897 w 7254826"/>
              <a:gd name="connsiteY71" fmla="*/ 1568736 h 1939009"/>
              <a:gd name="connsiteX72" fmla="*/ 4020306 w 7254826"/>
              <a:gd name="connsiteY72" fmla="*/ 1555088 h 1939009"/>
              <a:gd name="connsiteX73" fmla="*/ 3952068 w 7254826"/>
              <a:gd name="connsiteY73" fmla="*/ 1527793 h 1939009"/>
              <a:gd name="connsiteX74" fmla="*/ 3870181 w 7254826"/>
              <a:gd name="connsiteY74" fmla="*/ 1514145 h 1939009"/>
              <a:gd name="connsiteX75" fmla="*/ 3815590 w 7254826"/>
              <a:gd name="connsiteY75" fmla="*/ 1500497 h 1939009"/>
              <a:gd name="connsiteX76" fmla="*/ 3706408 w 7254826"/>
              <a:gd name="connsiteY76" fmla="*/ 1459554 h 1939009"/>
              <a:gd name="connsiteX77" fmla="*/ 3665465 w 7254826"/>
              <a:gd name="connsiteY77" fmla="*/ 1445906 h 1939009"/>
              <a:gd name="connsiteX78" fmla="*/ 2409870 w 7254826"/>
              <a:gd name="connsiteY78" fmla="*/ 1418611 h 1939009"/>
              <a:gd name="connsiteX79" fmla="*/ 1768426 w 7254826"/>
              <a:gd name="connsiteY79" fmla="*/ 1432259 h 1939009"/>
              <a:gd name="connsiteX80" fmla="*/ 1727482 w 7254826"/>
              <a:gd name="connsiteY80" fmla="*/ 1445906 h 1939009"/>
              <a:gd name="connsiteX81" fmla="*/ 1618300 w 7254826"/>
              <a:gd name="connsiteY81" fmla="*/ 1473202 h 1939009"/>
              <a:gd name="connsiteX82" fmla="*/ 1522766 w 7254826"/>
              <a:gd name="connsiteY82" fmla="*/ 1514145 h 1939009"/>
              <a:gd name="connsiteX83" fmla="*/ 1372641 w 7254826"/>
              <a:gd name="connsiteY83" fmla="*/ 1527793 h 1939009"/>
              <a:gd name="connsiteX84" fmla="*/ 1017799 w 7254826"/>
              <a:gd name="connsiteY84" fmla="*/ 1555088 h 1939009"/>
              <a:gd name="connsiteX85" fmla="*/ 894969 w 7254826"/>
              <a:gd name="connsiteY85" fmla="*/ 1596032 h 1939009"/>
              <a:gd name="connsiteX86" fmla="*/ 799435 w 7254826"/>
              <a:gd name="connsiteY86" fmla="*/ 1609680 h 1939009"/>
              <a:gd name="connsiteX87" fmla="*/ 253524 w 7254826"/>
              <a:gd name="connsiteY87" fmla="*/ 1596032 h 1939009"/>
              <a:gd name="connsiteX88" fmla="*/ 76103 w 7254826"/>
              <a:gd name="connsiteY88" fmla="*/ 1555088 h 1939009"/>
              <a:gd name="connsiteX89" fmla="*/ 35160 w 7254826"/>
              <a:gd name="connsiteY89" fmla="*/ 1541441 h 1939009"/>
              <a:gd name="connsiteX90" fmla="*/ 35160 w 7254826"/>
              <a:gd name="connsiteY90" fmla="*/ 1282133 h 1939009"/>
              <a:gd name="connsiteX91" fmla="*/ 62456 w 7254826"/>
              <a:gd name="connsiteY91" fmla="*/ 1118360 h 1939009"/>
              <a:gd name="connsiteX92" fmla="*/ 62456 w 7254826"/>
              <a:gd name="connsiteY92" fmla="*/ 258551 h 1939009"/>
              <a:gd name="connsiteX93" fmla="*/ 35160 w 7254826"/>
              <a:gd name="connsiteY93" fmla="*/ 176665 h 1939009"/>
              <a:gd name="connsiteX94" fmla="*/ 35160 w 7254826"/>
              <a:gd name="connsiteY94" fmla="*/ 26539 h 1939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7254826" h="1939009">
                <a:moveTo>
                  <a:pt x="35160" y="26539"/>
                </a:moveTo>
                <a:cubicBezTo>
                  <a:pt x="48808" y="31088"/>
                  <a:pt x="61776" y="38885"/>
                  <a:pt x="76103" y="40187"/>
                </a:cubicBezTo>
                <a:cubicBezTo>
                  <a:pt x="351939" y="65263"/>
                  <a:pt x="451656" y="50085"/>
                  <a:pt x="758491" y="40187"/>
                </a:cubicBezTo>
                <a:cubicBezTo>
                  <a:pt x="879053" y="0"/>
                  <a:pt x="828166" y="12891"/>
                  <a:pt x="1072390" y="12891"/>
                </a:cubicBezTo>
                <a:cubicBezTo>
                  <a:pt x="1154403" y="12891"/>
                  <a:pt x="1236163" y="21990"/>
                  <a:pt x="1318050" y="26539"/>
                </a:cubicBezTo>
                <a:cubicBezTo>
                  <a:pt x="1354444" y="35638"/>
                  <a:pt x="1391643" y="41972"/>
                  <a:pt x="1427232" y="53835"/>
                </a:cubicBezTo>
                <a:cubicBezTo>
                  <a:pt x="1454527" y="62933"/>
                  <a:pt x="1481205" y="74152"/>
                  <a:pt x="1509118" y="81130"/>
                </a:cubicBezTo>
                <a:cubicBezTo>
                  <a:pt x="1526609" y="85503"/>
                  <a:pt x="1585074" y="98636"/>
                  <a:pt x="1604653" y="108426"/>
                </a:cubicBezTo>
                <a:cubicBezTo>
                  <a:pt x="1619324" y="115761"/>
                  <a:pt x="1630925" y="128386"/>
                  <a:pt x="1645596" y="135721"/>
                </a:cubicBezTo>
                <a:cubicBezTo>
                  <a:pt x="1665176" y="145511"/>
                  <a:pt x="1723637" y="158644"/>
                  <a:pt x="1741130" y="163017"/>
                </a:cubicBezTo>
                <a:cubicBezTo>
                  <a:pt x="1768426" y="181214"/>
                  <a:pt x="1791895" y="207234"/>
                  <a:pt x="1823017" y="217608"/>
                </a:cubicBezTo>
                <a:cubicBezTo>
                  <a:pt x="1836665" y="222157"/>
                  <a:pt x="1851093" y="224822"/>
                  <a:pt x="1863960" y="231256"/>
                </a:cubicBezTo>
                <a:cubicBezTo>
                  <a:pt x="1969784" y="284168"/>
                  <a:pt x="1842935" y="237895"/>
                  <a:pt x="1945847" y="272199"/>
                </a:cubicBezTo>
                <a:cubicBezTo>
                  <a:pt x="1959495" y="285847"/>
                  <a:pt x="1971963" y="300786"/>
                  <a:pt x="1986790" y="313142"/>
                </a:cubicBezTo>
                <a:cubicBezTo>
                  <a:pt x="1999391" y="323643"/>
                  <a:pt x="2016135" y="328840"/>
                  <a:pt x="2027733" y="340438"/>
                </a:cubicBezTo>
                <a:cubicBezTo>
                  <a:pt x="2039331" y="352036"/>
                  <a:pt x="2044132" y="369122"/>
                  <a:pt x="2055029" y="381381"/>
                </a:cubicBezTo>
                <a:cubicBezTo>
                  <a:pt x="2132554" y="468596"/>
                  <a:pt x="2105711" y="452867"/>
                  <a:pt x="2177859" y="476915"/>
                </a:cubicBezTo>
                <a:cubicBezTo>
                  <a:pt x="2205154" y="495112"/>
                  <a:pt x="2228624" y="521132"/>
                  <a:pt x="2259745" y="531506"/>
                </a:cubicBezTo>
                <a:cubicBezTo>
                  <a:pt x="2273393" y="536055"/>
                  <a:pt x="2287821" y="538720"/>
                  <a:pt x="2300688" y="545154"/>
                </a:cubicBezTo>
                <a:cubicBezTo>
                  <a:pt x="2315359" y="552490"/>
                  <a:pt x="2326961" y="565114"/>
                  <a:pt x="2341632" y="572450"/>
                </a:cubicBezTo>
                <a:cubicBezTo>
                  <a:pt x="2374269" y="588768"/>
                  <a:pt x="2415379" y="601581"/>
                  <a:pt x="2450814" y="613393"/>
                </a:cubicBezTo>
                <a:cubicBezTo>
                  <a:pt x="2464462" y="627041"/>
                  <a:pt x="2476522" y="642487"/>
                  <a:pt x="2491757" y="654336"/>
                </a:cubicBezTo>
                <a:cubicBezTo>
                  <a:pt x="2517652" y="674476"/>
                  <a:pt x="2550447" y="685730"/>
                  <a:pt x="2573644" y="708927"/>
                </a:cubicBezTo>
                <a:cubicBezTo>
                  <a:pt x="2600939" y="736223"/>
                  <a:pt x="2632369" y="759933"/>
                  <a:pt x="2655530" y="790814"/>
                </a:cubicBezTo>
                <a:cubicBezTo>
                  <a:pt x="2689712" y="836390"/>
                  <a:pt x="2689519" y="848751"/>
                  <a:pt x="2737417" y="872700"/>
                </a:cubicBezTo>
                <a:cubicBezTo>
                  <a:pt x="2760352" y="884167"/>
                  <a:pt x="2811085" y="893436"/>
                  <a:pt x="2832951" y="899996"/>
                </a:cubicBezTo>
                <a:cubicBezTo>
                  <a:pt x="2860510" y="908264"/>
                  <a:pt x="2887542" y="918193"/>
                  <a:pt x="2914838" y="927291"/>
                </a:cubicBezTo>
                <a:lnTo>
                  <a:pt x="2996724" y="954587"/>
                </a:lnTo>
                <a:cubicBezTo>
                  <a:pt x="3010372" y="959136"/>
                  <a:pt x="3025698" y="960255"/>
                  <a:pt x="3037668" y="968235"/>
                </a:cubicBezTo>
                <a:cubicBezTo>
                  <a:pt x="3099998" y="1009788"/>
                  <a:pt x="3056088" y="987145"/>
                  <a:pt x="3133202" y="1009178"/>
                </a:cubicBezTo>
                <a:cubicBezTo>
                  <a:pt x="3147034" y="1013130"/>
                  <a:pt x="3159824" y="1021462"/>
                  <a:pt x="3174145" y="1022826"/>
                </a:cubicBezTo>
                <a:cubicBezTo>
                  <a:pt x="3255788" y="1030602"/>
                  <a:pt x="3337918" y="1031925"/>
                  <a:pt x="3419805" y="1036474"/>
                </a:cubicBezTo>
                <a:cubicBezTo>
                  <a:pt x="3595487" y="1095034"/>
                  <a:pt x="3415599" y="1038834"/>
                  <a:pt x="3569930" y="1077417"/>
                </a:cubicBezTo>
                <a:cubicBezTo>
                  <a:pt x="3633810" y="1093387"/>
                  <a:pt x="3595265" y="1096328"/>
                  <a:pt x="3679112" y="1104712"/>
                </a:cubicBezTo>
                <a:cubicBezTo>
                  <a:pt x="3747163" y="1111517"/>
                  <a:pt x="3815590" y="1113811"/>
                  <a:pt x="3883829" y="1118360"/>
                </a:cubicBezTo>
                <a:cubicBezTo>
                  <a:pt x="3970265" y="1113811"/>
                  <a:pt x="4056836" y="1111350"/>
                  <a:pt x="4143136" y="1104712"/>
                </a:cubicBezTo>
                <a:cubicBezTo>
                  <a:pt x="4175209" y="1102245"/>
                  <a:pt x="4206502" y="1091065"/>
                  <a:pt x="4238670" y="1091065"/>
                </a:cubicBezTo>
                <a:cubicBezTo>
                  <a:pt x="4452533" y="1091065"/>
                  <a:pt x="4666300" y="1100163"/>
                  <a:pt x="4880115" y="1104712"/>
                </a:cubicBezTo>
                <a:lnTo>
                  <a:pt x="4962002" y="1118360"/>
                </a:lnTo>
                <a:cubicBezTo>
                  <a:pt x="4984825" y="1122510"/>
                  <a:pt x="5007044" y="1132008"/>
                  <a:pt x="5030241" y="1132008"/>
                </a:cubicBezTo>
                <a:cubicBezTo>
                  <a:pt x="5114152" y="1132008"/>
                  <a:pt x="5303164" y="1113400"/>
                  <a:pt x="5398730" y="1104712"/>
                </a:cubicBezTo>
                <a:cubicBezTo>
                  <a:pt x="5526109" y="1109261"/>
                  <a:pt x="5653672" y="1110154"/>
                  <a:pt x="5780868" y="1118360"/>
                </a:cubicBezTo>
                <a:cubicBezTo>
                  <a:pt x="5816125" y="1120635"/>
                  <a:pt x="5834066" y="1142910"/>
                  <a:pt x="5862754" y="1159303"/>
                </a:cubicBezTo>
                <a:cubicBezTo>
                  <a:pt x="5880418" y="1169397"/>
                  <a:pt x="5898645" y="1178585"/>
                  <a:pt x="5917345" y="1186599"/>
                </a:cubicBezTo>
                <a:cubicBezTo>
                  <a:pt x="5965661" y="1207306"/>
                  <a:pt x="5967777" y="1197872"/>
                  <a:pt x="6026527" y="1213894"/>
                </a:cubicBezTo>
                <a:cubicBezTo>
                  <a:pt x="6054285" y="1221464"/>
                  <a:pt x="6079771" y="1238462"/>
                  <a:pt x="6108414" y="1241190"/>
                </a:cubicBezTo>
                <a:cubicBezTo>
                  <a:pt x="6472139" y="1275830"/>
                  <a:pt x="6299216" y="1262850"/>
                  <a:pt x="6627029" y="1282133"/>
                </a:cubicBezTo>
                <a:cubicBezTo>
                  <a:pt x="6758957" y="1277584"/>
                  <a:pt x="6890807" y="1268485"/>
                  <a:pt x="7022814" y="1268485"/>
                </a:cubicBezTo>
                <a:cubicBezTo>
                  <a:pt x="7054982" y="1268485"/>
                  <a:pt x="7086462" y="1277881"/>
                  <a:pt x="7118348" y="1282133"/>
                </a:cubicBezTo>
                <a:lnTo>
                  <a:pt x="7227530" y="1295781"/>
                </a:lnTo>
                <a:cubicBezTo>
                  <a:pt x="7201489" y="1373902"/>
                  <a:pt x="7218523" y="1301517"/>
                  <a:pt x="7227530" y="1418611"/>
                </a:cubicBezTo>
                <a:cubicBezTo>
                  <a:pt x="7251953" y="1736103"/>
                  <a:pt x="7210781" y="1600378"/>
                  <a:pt x="7254826" y="1732509"/>
                </a:cubicBezTo>
                <a:cubicBezTo>
                  <a:pt x="7250277" y="1755255"/>
                  <a:pt x="7252687" y="1780607"/>
                  <a:pt x="7241178" y="1800748"/>
                </a:cubicBezTo>
                <a:cubicBezTo>
                  <a:pt x="7233040" y="1814989"/>
                  <a:pt x="7216622" y="1827332"/>
                  <a:pt x="7200235" y="1828044"/>
                </a:cubicBezTo>
                <a:lnTo>
                  <a:pt x="6927279" y="1814396"/>
                </a:lnTo>
                <a:cubicBezTo>
                  <a:pt x="6664801" y="1788148"/>
                  <a:pt x="6893491" y="1802325"/>
                  <a:pt x="6490551" y="1828044"/>
                </a:cubicBezTo>
                <a:cubicBezTo>
                  <a:pt x="6376960" y="1835294"/>
                  <a:pt x="6263088" y="1837142"/>
                  <a:pt x="6149357" y="1841691"/>
                </a:cubicBezTo>
                <a:cubicBezTo>
                  <a:pt x="6003384" y="1939009"/>
                  <a:pt x="6116862" y="1874869"/>
                  <a:pt x="5726276" y="1855339"/>
                </a:cubicBezTo>
                <a:cubicBezTo>
                  <a:pt x="5671564" y="1852603"/>
                  <a:pt x="5617094" y="1846240"/>
                  <a:pt x="5562503" y="1841691"/>
                </a:cubicBezTo>
                <a:cubicBezTo>
                  <a:pt x="5548855" y="1837142"/>
                  <a:pt x="5535516" y="1831533"/>
                  <a:pt x="5521560" y="1828044"/>
                </a:cubicBezTo>
                <a:cubicBezTo>
                  <a:pt x="5362396" y="1788254"/>
                  <a:pt x="5187970" y="1805836"/>
                  <a:pt x="5030241" y="1800748"/>
                </a:cubicBezTo>
                <a:cubicBezTo>
                  <a:pt x="4889311" y="1753772"/>
                  <a:pt x="5008730" y="1788153"/>
                  <a:pt x="4852820" y="1759805"/>
                </a:cubicBezTo>
                <a:cubicBezTo>
                  <a:pt x="4773408" y="1745366"/>
                  <a:pt x="4811281" y="1742597"/>
                  <a:pt x="4716342" y="1718862"/>
                </a:cubicBezTo>
                <a:cubicBezTo>
                  <a:pt x="4630544" y="1697412"/>
                  <a:pt x="4680320" y="1707867"/>
                  <a:pt x="4566217" y="1691566"/>
                </a:cubicBezTo>
                <a:lnTo>
                  <a:pt x="4484330" y="1664271"/>
                </a:lnTo>
                <a:cubicBezTo>
                  <a:pt x="4470682" y="1659722"/>
                  <a:pt x="4457343" y="1654112"/>
                  <a:pt x="4443387" y="1650623"/>
                </a:cubicBezTo>
                <a:cubicBezTo>
                  <a:pt x="4425190" y="1646074"/>
                  <a:pt x="4406831" y="1642128"/>
                  <a:pt x="4388796" y="1636975"/>
                </a:cubicBezTo>
                <a:cubicBezTo>
                  <a:pt x="4374964" y="1633023"/>
                  <a:pt x="4361809" y="1626816"/>
                  <a:pt x="4347853" y="1623327"/>
                </a:cubicBezTo>
                <a:cubicBezTo>
                  <a:pt x="4325349" y="1617701"/>
                  <a:pt x="4302118" y="1615306"/>
                  <a:pt x="4279614" y="1609680"/>
                </a:cubicBezTo>
                <a:cubicBezTo>
                  <a:pt x="4265657" y="1606191"/>
                  <a:pt x="4252861" y="1598397"/>
                  <a:pt x="4238670" y="1596032"/>
                </a:cubicBezTo>
                <a:cubicBezTo>
                  <a:pt x="4198036" y="1589259"/>
                  <a:pt x="4156784" y="1586933"/>
                  <a:pt x="4115841" y="1582384"/>
                </a:cubicBezTo>
                <a:cubicBezTo>
                  <a:pt x="4102193" y="1577835"/>
                  <a:pt x="4088730" y="1572688"/>
                  <a:pt x="4074897" y="1568736"/>
                </a:cubicBezTo>
                <a:cubicBezTo>
                  <a:pt x="4056862" y="1563583"/>
                  <a:pt x="4038101" y="1561020"/>
                  <a:pt x="4020306" y="1555088"/>
                </a:cubicBezTo>
                <a:cubicBezTo>
                  <a:pt x="3997065" y="1547341"/>
                  <a:pt x="3975703" y="1534239"/>
                  <a:pt x="3952068" y="1527793"/>
                </a:cubicBezTo>
                <a:cubicBezTo>
                  <a:pt x="3925371" y="1520512"/>
                  <a:pt x="3897316" y="1519572"/>
                  <a:pt x="3870181" y="1514145"/>
                </a:cubicBezTo>
                <a:cubicBezTo>
                  <a:pt x="3851788" y="1510466"/>
                  <a:pt x="3833787" y="1505046"/>
                  <a:pt x="3815590" y="1500497"/>
                </a:cubicBezTo>
                <a:cubicBezTo>
                  <a:pt x="3748191" y="1455565"/>
                  <a:pt x="3800850" y="1483165"/>
                  <a:pt x="3706408" y="1459554"/>
                </a:cubicBezTo>
                <a:cubicBezTo>
                  <a:pt x="3692452" y="1456065"/>
                  <a:pt x="3679844" y="1446360"/>
                  <a:pt x="3665465" y="1445906"/>
                </a:cubicBezTo>
                <a:lnTo>
                  <a:pt x="2409870" y="1418611"/>
                </a:lnTo>
                <a:lnTo>
                  <a:pt x="1768426" y="1432259"/>
                </a:lnTo>
                <a:cubicBezTo>
                  <a:pt x="1754051" y="1432834"/>
                  <a:pt x="1741361" y="1442121"/>
                  <a:pt x="1727482" y="1445906"/>
                </a:cubicBezTo>
                <a:cubicBezTo>
                  <a:pt x="1691290" y="1455777"/>
                  <a:pt x="1651854" y="1456425"/>
                  <a:pt x="1618300" y="1473202"/>
                </a:cubicBezTo>
                <a:cubicBezTo>
                  <a:pt x="1596283" y="1484210"/>
                  <a:pt x="1550878" y="1510129"/>
                  <a:pt x="1522766" y="1514145"/>
                </a:cubicBezTo>
                <a:cubicBezTo>
                  <a:pt x="1473023" y="1521251"/>
                  <a:pt x="1422683" y="1523244"/>
                  <a:pt x="1372641" y="1527793"/>
                </a:cubicBezTo>
                <a:cubicBezTo>
                  <a:pt x="1209996" y="1568455"/>
                  <a:pt x="1394786" y="1526090"/>
                  <a:pt x="1017799" y="1555088"/>
                </a:cubicBezTo>
                <a:cubicBezTo>
                  <a:pt x="960964" y="1559460"/>
                  <a:pt x="952512" y="1581646"/>
                  <a:pt x="894969" y="1596032"/>
                </a:cubicBezTo>
                <a:cubicBezTo>
                  <a:pt x="863762" y="1603834"/>
                  <a:pt x="831280" y="1605131"/>
                  <a:pt x="799435" y="1609680"/>
                </a:cubicBezTo>
                <a:lnTo>
                  <a:pt x="253524" y="1596032"/>
                </a:lnTo>
                <a:cubicBezTo>
                  <a:pt x="172285" y="1592575"/>
                  <a:pt x="150245" y="1579802"/>
                  <a:pt x="76103" y="1555088"/>
                </a:cubicBezTo>
                <a:lnTo>
                  <a:pt x="35160" y="1541441"/>
                </a:lnTo>
                <a:cubicBezTo>
                  <a:pt x="0" y="1435962"/>
                  <a:pt x="12752" y="1491268"/>
                  <a:pt x="35160" y="1282133"/>
                </a:cubicBezTo>
                <a:cubicBezTo>
                  <a:pt x="41056" y="1227104"/>
                  <a:pt x="62456" y="1118360"/>
                  <a:pt x="62456" y="1118360"/>
                </a:cubicBezTo>
                <a:cubicBezTo>
                  <a:pt x="78763" y="759580"/>
                  <a:pt x="89368" y="680170"/>
                  <a:pt x="62456" y="258551"/>
                </a:cubicBezTo>
                <a:cubicBezTo>
                  <a:pt x="60623" y="229838"/>
                  <a:pt x="35160" y="205437"/>
                  <a:pt x="35160" y="176665"/>
                </a:cubicBezTo>
                <a:lnTo>
                  <a:pt x="35160" y="26539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6" name="Freeform 15"/>
          <p:cNvSpPr/>
          <p:nvPr/>
        </p:nvSpPr>
        <p:spPr>
          <a:xfrm>
            <a:off x="968375" y="4394200"/>
            <a:ext cx="5022850" cy="512763"/>
          </a:xfrm>
          <a:custGeom>
            <a:avLst/>
            <a:gdLst>
              <a:gd name="connsiteX0" fmla="*/ 723331 w 5022376"/>
              <a:gd name="connsiteY0" fmla="*/ 218364 h 512173"/>
              <a:gd name="connsiteX1" fmla="*/ 941696 w 5022376"/>
              <a:gd name="connsiteY1" fmla="*/ 191069 h 512173"/>
              <a:gd name="connsiteX2" fmla="*/ 982639 w 5022376"/>
              <a:gd name="connsiteY2" fmla="*/ 177421 h 512173"/>
              <a:gd name="connsiteX3" fmla="*/ 1091821 w 5022376"/>
              <a:gd name="connsiteY3" fmla="*/ 150125 h 512173"/>
              <a:gd name="connsiteX4" fmla="*/ 1160060 w 5022376"/>
              <a:gd name="connsiteY4" fmla="*/ 136478 h 512173"/>
              <a:gd name="connsiteX5" fmla="*/ 1241946 w 5022376"/>
              <a:gd name="connsiteY5" fmla="*/ 122830 h 512173"/>
              <a:gd name="connsiteX6" fmla="*/ 1323833 w 5022376"/>
              <a:gd name="connsiteY6" fmla="*/ 95534 h 512173"/>
              <a:gd name="connsiteX7" fmla="*/ 1473958 w 5022376"/>
              <a:gd name="connsiteY7" fmla="*/ 81887 h 512173"/>
              <a:gd name="connsiteX8" fmla="*/ 1610436 w 5022376"/>
              <a:gd name="connsiteY8" fmla="*/ 40943 h 512173"/>
              <a:gd name="connsiteX9" fmla="*/ 1651379 w 5022376"/>
              <a:gd name="connsiteY9" fmla="*/ 27296 h 512173"/>
              <a:gd name="connsiteX10" fmla="*/ 1692322 w 5022376"/>
              <a:gd name="connsiteY10" fmla="*/ 13648 h 512173"/>
              <a:gd name="connsiteX11" fmla="*/ 1992573 w 5022376"/>
              <a:gd name="connsiteY11" fmla="*/ 0 h 512173"/>
              <a:gd name="connsiteX12" fmla="*/ 3425588 w 5022376"/>
              <a:gd name="connsiteY12" fmla="*/ 27296 h 512173"/>
              <a:gd name="connsiteX13" fmla="*/ 3466531 w 5022376"/>
              <a:gd name="connsiteY13" fmla="*/ 40943 h 512173"/>
              <a:gd name="connsiteX14" fmla="*/ 3534770 w 5022376"/>
              <a:gd name="connsiteY14" fmla="*/ 54591 h 512173"/>
              <a:gd name="connsiteX15" fmla="*/ 3589361 w 5022376"/>
              <a:gd name="connsiteY15" fmla="*/ 68239 h 512173"/>
              <a:gd name="connsiteX16" fmla="*/ 3698543 w 5022376"/>
              <a:gd name="connsiteY16" fmla="*/ 81887 h 512173"/>
              <a:gd name="connsiteX17" fmla="*/ 3794078 w 5022376"/>
              <a:gd name="connsiteY17" fmla="*/ 95534 h 512173"/>
              <a:gd name="connsiteX18" fmla="*/ 3835021 w 5022376"/>
              <a:gd name="connsiteY18" fmla="*/ 122830 h 512173"/>
              <a:gd name="connsiteX19" fmla="*/ 3889612 w 5022376"/>
              <a:gd name="connsiteY19" fmla="*/ 136478 h 512173"/>
              <a:gd name="connsiteX20" fmla="*/ 4053385 w 5022376"/>
              <a:gd name="connsiteY20" fmla="*/ 177421 h 512173"/>
              <a:gd name="connsiteX21" fmla="*/ 4148919 w 5022376"/>
              <a:gd name="connsiteY21" fmla="*/ 204717 h 512173"/>
              <a:gd name="connsiteX22" fmla="*/ 4203510 w 5022376"/>
              <a:gd name="connsiteY22" fmla="*/ 218364 h 512173"/>
              <a:gd name="connsiteX23" fmla="*/ 4244454 w 5022376"/>
              <a:gd name="connsiteY23" fmla="*/ 232012 h 512173"/>
              <a:gd name="connsiteX24" fmla="*/ 4367284 w 5022376"/>
              <a:gd name="connsiteY24" fmla="*/ 245660 h 512173"/>
              <a:gd name="connsiteX25" fmla="*/ 4476466 w 5022376"/>
              <a:gd name="connsiteY25" fmla="*/ 272955 h 512173"/>
              <a:gd name="connsiteX26" fmla="*/ 4531057 w 5022376"/>
              <a:gd name="connsiteY26" fmla="*/ 286603 h 512173"/>
              <a:gd name="connsiteX27" fmla="*/ 4572000 w 5022376"/>
              <a:gd name="connsiteY27" fmla="*/ 300251 h 512173"/>
              <a:gd name="connsiteX28" fmla="*/ 4667534 w 5022376"/>
              <a:gd name="connsiteY28" fmla="*/ 313899 h 512173"/>
              <a:gd name="connsiteX29" fmla="*/ 4708478 w 5022376"/>
              <a:gd name="connsiteY29" fmla="*/ 327546 h 512173"/>
              <a:gd name="connsiteX30" fmla="*/ 4831308 w 5022376"/>
              <a:gd name="connsiteY30" fmla="*/ 354842 h 512173"/>
              <a:gd name="connsiteX31" fmla="*/ 4872251 w 5022376"/>
              <a:gd name="connsiteY31" fmla="*/ 368490 h 512173"/>
              <a:gd name="connsiteX32" fmla="*/ 4926842 w 5022376"/>
              <a:gd name="connsiteY32" fmla="*/ 395785 h 512173"/>
              <a:gd name="connsiteX33" fmla="*/ 5022376 w 5022376"/>
              <a:gd name="connsiteY33" fmla="*/ 409433 h 512173"/>
              <a:gd name="connsiteX34" fmla="*/ 4981433 w 5022376"/>
              <a:gd name="connsiteY34" fmla="*/ 436728 h 512173"/>
              <a:gd name="connsiteX35" fmla="*/ 4940490 w 5022376"/>
              <a:gd name="connsiteY35" fmla="*/ 450376 h 512173"/>
              <a:gd name="connsiteX36" fmla="*/ 4299045 w 5022376"/>
              <a:gd name="connsiteY36" fmla="*/ 464024 h 512173"/>
              <a:gd name="connsiteX37" fmla="*/ 1446663 w 5022376"/>
              <a:gd name="connsiteY37" fmla="*/ 450376 h 512173"/>
              <a:gd name="connsiteX38" fmla="*/ 1050878 w 5022376"/>
              <a:gd name="connsiteY38" fmla="*/ 464024 h 512173"/>
              <a:gd name="connsiteX39" fmla="*/ 218364 w 5022376"/>
              <a:gd name="connsiteY39" fmla="*/ 477672 h 512173"/>
              <a:gd name="connsiteX40" fmla="*/ 13648 w 5022376"/>
              <a:gd name="connsiteY40" fmla="*/ 423081 h 512173"/>
              <a:gd name="connsiteX41" fmla="*/ 0 w 5022376"/>
              <a:gd name="connsiteY41" fmla="*/ 382137 h 512173"/>
              <a:gd name="connsiteX42" fmla="*/ 13648 w 5022376"/>
              <a:gd name="connsiteY42" fmla="*/ 177421 h 5121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5022376" h="512173">
                <a:moveTo>
                  <a:pt x="723331" y="218364"/>
                </a:moveTo>
                <a:cubicBezTo>
                  <a:pt x="831281" y="182383"/>
                  <a:pt x="705671" y="220573"/>
                  <a:pt x="941696" y="191069"/>
                </a:cubicBezTo>
                <a:cubicBezTo>
                  <a:pt x="955971" y="189285"/>
                  <a:pt x="968760" y="181206"/>
                  <a:pt x="982639" y="177421"/>
                </a:cubicBezTo>
                <a:cubicBezTo>
                  <a:pt x="1018831" y="167550"/>
                  <a:pt x="1055035" y="157482"/>
                  <a:pt x="1091821" y="150125"/>
                </a:cubicBezTo>
                <a:lnTo>
                  <a:pt x="1160060" y="136478"/>
                </a:lnTo>
                <a:cubicBezTo>
                  <a:pt x="1187286" y="131528"/>
                  <a:pt x="1215100" y="129542"/>
                  <a:pt x="1241946" y="122830"/>
                </a:cubicBezTo>
                <a:cubicBezTo>
                  <a:pt x="1269859" y="115852"/>
                  <a:pt x="1295179" y="98139"/>
                  <a:pt x="1323833" y="95534"/>
                </a:cubicBezTo>
                <a:lnTo>
                  <a:pt x="1473958" y="81887"/>
                </a:lnTo>
                <a:cubicBezTo>
                  <a:pt x="1556467" y="61259"/>
                  <a:pt x="1510746" y="74173"/>
                  <a:pt x="1610436" y="40943"/>
                </a:cubicBezTo>
                <a:lnTo>
                  <a:pt x="1651379" y="27296"/>
                </a:lnTo>
                <a:cubicBezTo>
                  <a:pt x="1665027" y="22747"/>
                  <a:pt x="1677951" y="14301"/>
                  <a:pt x="1692322" y="13648"/>
                </a:cubicBezTo>
                <a:lnTo>
                  <a:pt x="1992573" y="0"/>
                </a:lnTo>
                <a:lnTo>
                  <a:pt x="3425588" y="27296"/>
                </a:lnTo>
                <a:cubicBezTo>
                  <a:pt x="3439960" y="27935"/>
                  <a:pt x="3452575" y="37454"/>
                  <a:pt x="3466531" y="40943"/>
                </a:cubicBezTo>
                <a:cubicBezTo>
                  <a:pt x="3489035" y="46569"/>
                  <a:pt x="3512126" y="49559"/>
                  <a:pt x="3534770" y="54591"/>
                </a:cubicBezTo>
                <a:cubicBezTo>
                  <a:pt x="3553080" y="58660"/>
                  <a:pt x="3570859" y="65155"/>
                  <a:pt x="3589361" y="68239"/>
                </a:cubicBezTo>
                <a:cubicBezTo>
                  <a:pt x="3625539" y="74269"/>
                  <a:pt x="3662187" y="77040"/>
                  <a:pt x="3698543" y="81887"/>
                </a:cubicBezTo>
                <a:lnTo>
                  <a:pt x="3794078" y="95534"/>
                </a:lnTo>
                <a:cubicBezTo>
                  <a:pt x="3807726" y="104633"/>
                  <a:pt x="3819945" y="116369"/>
                  <a:pt x="3835021" y="122830"/>
                </a:cubicBezTo>
                <a:cubicBezTo>
                  <a:pt x="3852261" y="130219"/>
                  <a:pt x="3871646" y="131088"/>
                  <a:pt x="3889612" y="136478"/>
                </a:cubicBezTo>
                <a:cubicBezTo>
                  <a:pt x="4072014" y="191198"/>
                  <a:pt x="3871695" y="141082"/>
                  <a:pt x="4053385" y="177421"/>
                </a:cubicBezTo>
                <a:cubicBezTo>
                  <a:pt x="4124505" y="191645"/>
                  <a:pt x="4088209" y="187371"/>
                  <a:pt x="4148919" y="204717"/>
                </a:cubicBezTo>
                <a:cubicBezTo>
                  <a:pt x="4166954" y="209870"/>
                  <a:pt x="4185475" y="213211"/>
                  <a:pt x="4203510" y="218364"/>
                </a:cubicBezTo>
                <a:cubicBezTo>
                  <a:pt x="4217343" y="222316"/>
                  <a:pt x="4230263" y="229647"/>
                  <a:pt x="4244454" y="232012"/>
                </a:cubicBezTo>
                <a:cubicBezTo>
                  <a:pt x="4285089" y="238785"/>
                  <a:pt x="4326341" y="241111"/>
                  <a:pt x="4367284" y="245660"/>
                </a:cubicBezTo>
                <a:cubicBezTo>
                  <a:pt x="4440449" y="270049"/>
                  <a:pt x="4377648" y="250996"/>
                  <a:pt x="4476466" y="272955"/>
                </a:cubicBezTo>
                <a:cubicBezTo>
                  <a:pt x="4494776" y="277024"/>
                  <a:pt x="4513022" y="281450"/>
                  <a:pt x="4531057" y="286603"/>
                </a:cubicBezTo>
                <a:cubicBezTo>
                  <a:pt x="4544889" y="290555"/>
                  <a:pt x="4557893" y="297430"/>
                  <a:pt x="4572000" y="300251"/>
                </a:cubicBezTo>
                <a:cubicBezTo>
                  <a:pt x="4603543" y="306560"/>
                  <a:pt x="4635689" y="309350"/>
                  <a:pt x="4667534" y="313899"/>
                </a:cubicBezTo>
                <a:cubicBezTo>
                  <a:pt x="4681182" y="318448"/>
                  <a:pt x="4694521" y="324057"/>
                  <a:pt x="4708478" y="327546"/>
                </a:cubicBezTo>
                <a:cubicBezTo>
                  <a:pt x="4821013" y="355679"/>
                  <a:pt x="4733266" y="326830"/>
                  <a:pt x="4831308" y="354842"/>
                </a:cubicBezTo>
                <a:cubicBezTo>
                  <a:pt x="4845140" y="358794"/>
                  <a:pt x="4859028" y="362823"/>
                  <a:pt x="4872251" y="368490"/>
                </a:cubicBezTo>
                <a:cubicBezTo>
                  <a:pt x="4890951" y="376504"/>
                  <a:pt x="4907214" y="390432"/>
                  <a:pt x="4926842" y="395785"/>
                </a:cubicBezTo>
                <a:cubicBezTo>
                  <a:pt x="4957877" y="404249"/>
                  <a:pt x="4990531" y="404884"/>
                  <a:pt x="5022376" y="409433"/>
                </a:cubicBezTo>
                <a:cubicBezTo>
                  <a:pt x="5008728" y="418531"/>
                  <a:pt x="4996104" y="429393"/>
                  <a:pt x="4981433" y="436728"/>
                </a:cubicBezTo>
                <a:cubicBezTo>
                  <a:pt x="4968566" y="443162"/>
                  <a:pt x="4954864" y="449801"/>
                  <a:pt x="4940490" y="450376"/>
                </a:cubicBezTo>
                <a:cubicBezTo>
                  <a:pt x="4726797" y="458924"/>
                  <a:pt x="4512860" y="459475"/>
                  <a:pt x="4299045" y="464024"/>
                </a:cubicBezTo>
                <a:lnTo>
                  <a:pt x="1446663" y="450376"/>
                </a:lnTo>
                <a:cubicBezTo>
                  <a:pt x="1314656" y="450376"/>
                  <a:pt x="1182852" y="461091"/>
                  <a:pt x="1050878" y="464024"/>
                </a:cubicBezTo>
                <a:lnTo>
                  <a:pt x="218364" y="477672"/>
                </a:lnTo>
                <a:cubicBezTo>
                  <a:pt x="81187" y="467120"/>
                  <a:pt x="58194" y="512173"/>
                  <a:pt x="13648" y="423081"/>
                </a:cubicBezTo>
                <a:cubicBezTo>
                  <a:pt x="7214" y="410214"/>
                  <a:pt x="4549" y="395785"/>
                  <a:pt x="0" y="382137"/>
                </a:cubicBezTo>
                <a:lnTo>
                  <a:pt x="13648" y="177421"/>
                </a:lnTo>
              </a:path>
            </a:pathLst>
          </a:custGeom>
          <a:solidFill>
            <a:schemeClr val="bg2">
              <a:lumMod val="90000"/>
            </a:schemeClr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7" name="Freeform 16"/>
          <p:cNvSpPr/>
          <p:nvPr/>
        </p:nvSpPr>
        <p:spPr>
          <a:xfrm>
            <a:off x="887413" y="4791075"/>
            <a:ext cx="7291387" cy="814388"/>
          </a:xfrm>
          <a:custGeom>
            <a:avLst/>
            <a:gdLst>
              <a:gd name="connsiteX0" fmla="*/ 109183 w 7292097"/>
              <a:gd name="connsiteY0" fmla="*/ 81887 h 814709"/>
              <a:gd name="connsiteX1" fmla="*/ 109183 w 7292097"/>
              <a:gd name="connsiteY1" fmla="*/ 504967 h 814709"/>
              <a:gd name="connsiteX2" fmla="*/ 95535 w 7292097"/>
              <a:gd name="connsiteY2" fmla="*/ 545911 h 814709"/>
              <a:gd name="connsiteX3" fmla="*/ 109183 w 7292097"/>
              <a:gd name="connsiteY3" fmla="*/ 696036 h 814709"/>
              <a:gd name="connsiteX4" fmla="*/ 150126 w 7292097"/>
              <a:gd name="connsiteY4" fmla="*/ 723332 h 814709"/>
              <a:gd name="connsiteX5" fmla="*/ 232012 w 7292097"/>
              <a:gd name="connsiteY5" fmla="*/ 750627 h 814709"/>
              <a:gd name="connsiteX6" fmla="*/ 354842 w 7292097"/>
              <a:gd name="connsiteY6" fmla="*/ 777923 h 814709"/>
              <a:gd name="connsiteX7" fmla="*/ 1228299 w 7292097"/>
              <a:gd name="connsiteY7" fmla="*/ 791570 h 814709"/>
              <a:gd name="connsiteX8" fmla="*/ 2511189 w 7292097"/>
              <a:gd name="connsiteY8" fmla="*/ 777923 h 814709"/>
              <a:gd name="connsiteX9" fmla="*/ 3248168 w 7292097"/>
              <a:gd name="connsiteY9" fmla="*/ 750627 h 814709"/>
              <a:gd name="connsiteX10" fmla="*/ 5964072 w 7292097"/>
              <a:gd name="connsiteY10" fmla="*/ 764275 h 814709"/>
              <a:gd name="connsiteX11" fmla="*/ 6714699 w 7292097"/>
              <a:gd name="connsiteY11" fmla="*/ 791570 h 814709"/>
              <a:gd name="connsiteX12" fmla="*/ 7233314 w 7292097"/>
              <a:gd name="connsiteY12" fmla="*/ 750627 h 814709"/>
              <a:gd name="connsiteX13" fmla="*/ 7274257 w 7292097"/>
              <a:gd name="connsiteY13" fmla="*/ 709684 h 814709"/>
              <a:gd name="connsiteX14" fmla="*/ 7246962 w 7292097"/>
              <a:gd name="connsiteY14" fmla="*/ 354842 h 814709"/>
              <a:gd name="connsiteX15" fmla="*/ 7233314 w 7292097"/>
              <a:gd name="connsiteY15" fmla="*/ 232012 h 814709"/>
              <a:gd name="connsiteX16" fmla="*/ 7219666 w 7292097"/>
              <a:gd name="connsiteY16" fmla="*/ 68239 h 814709"/>
              <a:gd name="connsiteX17" fmla="*/ 7165075 w 7292097"/>
              <a:gd name="connsiteY17" fmla="*/ 54591 h 814709"/>
              <a:gd name="connsiteX18" fmla="*/ 7260609 w 7292097"/>
              <a:gd name="connsiteY18" fmla="*/ 27296 h 814709"/>
              <a:gd name="connsiteX19" fmla="*/ 7246962 w 7292097"/>
              <a:gd name="connsiteY19" fmla="*/ 68239 h 814709"/>
              <a:gd name="connsiteX20" fmla="*/ 7246962 w 7292097"/>
              <a:gd name="connsiteY20" fmla="*/ 368490 h 814709"/>
              <a:gd name="connsiteX21" fmla="*/ 7233314 w 7292097"/>
              <a:gd name="connsiteY21" fmla="*/ 327546 h 814709"/>
              <a:gd name="connsiteX22" fmla="*/ 7233314 w 7292097"/>
              <a:gd name="connsiteY22" fmla="*/ 81887 h 814709"/>
              <a:gd name="connsiteX23" fmla="*/ 7178723 w 7292097"/>
              <a:gd name="connsiteY23" fmla="*/ 68239 h 814709"/>
              <a:gd name="connsiteX24" fmla="*/ 7083189 w 7292097"/>
              <a:gd name="connsiteY24" fmla="*/ 54591 h 814709"/>
              <a:gd name="connsiteX25" fmla="*/ 7014950 w 7292097"/>
              <a:gd name="connsiteY25" fmla="*/ 40943 h 814709"/>
              <a:gd name="connsiteX26" fmla="*/ 7260609 w 7292097"/>
              <a:gd name="connsiteY26" fmla="*/ 40943 h 814709"/>
              <a:gd name="connsiteX27" fmla="*/ 7178723 w 7292097"/>
              <a:gd name="connsiteY27" fmla="*/ 54591 h 814709"/>
              <a:gd name="connsiteX28" fmla="*/ 7042245 w 7292097"/>
              <a:gd name="connsiteY28" fmla="*/ 40943 h 814709"/>
              <a:gd name="connsiteX29" fmla="*/ 6946711 w 7292097"/>
              <a:gd name="connsiteY29" fmla="*/ 13648 h 814709"/>
              <a:gd name="connsiteX30" fmla="*/ 6892120 w 7292097"/>
              <a:gd name="connsiteY30" fmla="*/ 0 h 814709"/>
              <a:gd name="connsiteX31" fmla="*/ 6578221 w 7292097"/>
              <a:gd name="connsiteY31" fmla="*/ 13648 h 814709"/>
              <a:gd name="connsiteX32" fmla="*/ 6509983 w 7292097"/>
              <a:gd name="connsiteY32" fmla="*/ 27296 h 814709"/>
              <a:gd name="connsiteX33" fmla="*/ 6469039 w 7292097"/>
              <a:gd name="connsiteY33" fmla="*/ 40943 h 814709"/>
              <a:gd name="connsiteX34" fmla="*/ 6168789 w 7292097"/>
              <a:gd name="connsiteY34" fmla="*/ 54591 h 814709"/>
              <a:gd name="connsiteX35" fmla="*/ 5991368 w 7292097"/>
              <a:gd name="connsiteY35" fmla="*/ 95535 h 814709"/>
              <a:gd name="connsiteX36" fmla="*/ 5936777 w 7292097"/>
              <a:gd name="connsiteY36" fmla="*/ 68239 h 814709"/>
              <a:gd name="connsiteX37" fmla="*/ 5895833 w 7292097"/>
              <a:gd name="connsiteY37" fmla="*/ 54591 h 814709"/>
              <a:gd name="connsiteX38" fmla="*/ 5854890 w 7292097"/>
              <a:gd name="connsiteY38" fmla="*/ 27296 h 814709"/>
              <a:gd name="connsiteX39" fmla="*/ 5800299 w 7292097"/>
              <a:gd name="connsiteY39" fmla="*/ 13648 h 814709"/>
              <a:gd name="connsiteX40" fmla="*/ 5759356 w 7292097"/>
              <a:gd name="connsiteY40" fmla="*/ 0 h 814709"/>
              <a:gd name="connsiteX41" fmla="*/ 5281684 w 7292097"/>
              <a:gd name="connsiteY41" fmla="*/ 13648 h 814709"/>
              <a:gd name="connsiteX42" fmla="*/ 5063320 w 7292097"/>
              <a:gd name="connsiteY42" fmla="*/ 27296 h 814709"/>
              <a:gd name="connsiteX43" fmla="*/ 5036024 w 7292097"/>
              <a:gd name="connsiteY43" fmla="*/ 68239 h 814709"/>
              <a:gd name="connsiteX44" fmla="*/ 4408227 w 7292097"/>
              <a:gd name="connsiteY44" fmla="*/ 81887 h 814709"/>
              <a:gd name="connsiteX45" fmla="*/ 3070747 w 7292097"/>
              <a:gd name="connsiteY45" fmla="*/ 81887 h 814709"/>
              <a:gd name="connsiteX46" fmla="*/ 2674962 w 7292097"/>
              <a:gd name="connsiteY46" fmla="*/ 54591 h 814709"/>
              <a:gd name="connsiteX47" fmla="*/ 1937983 w 7292097"/>
              <a:gd name="connsiteY47" fmla="*/ 40943 h 814709"/>
              <a:gd name="connsiteX48" fmla="*/ 163774 w 7292097"/>
              <a:gd name="connsiteY48" fmla="*/ 54591 h 814709"/>
              <a:gd name="connsiteX49" fmla="*/ 81887 w 7292097"/>
              <a:gd name="connsiteY49" fmla="*/ 81887 h 814709"/>
              <a:gd name="connsiteX50" fmla="*/ 54592 w 7292097"/>
              <a:gd name="connsiteY50" fmla="*/ 163773 h 814709"/>
              <a:gd name="connsiteX51" fmla="*/ 40944 w 7292097"/>
              <a:gd name="connsiteY51" fmla="*/ 204717 h 814709"/>
              <a:gd name="connsiteX52" fmla="*/ 27296 w 7292097"/>
              <a:gd name="connsiteY52" fmla="*/ 259308 h 814709"/>
              <a:gd name="connsiteX53" fmla="*/ 0 w 7292097"/>
              <a:gd name="connsiteY53" fmla="*/ 341194 h 814709"/>
              <a:gd name="connsiteX54" fmla="*/ 54592 w 7292097"/>
              <a:gd name="connsiteY54" fmla="*/ 423081 h 814709"/>
              <a:gd name="connsiteX55" fmla="*/ 81887 w 7292097"/>
              <a:gd name="connsiteY55" fmla="*/ 464024 h 814709"/>
              <a:gd name="connsiteX56" fmla="*/ 95535 w 7292097"/>
              <a:gd name="connsiteY56" fmla="*/ 504967 h 814709"/>
              <a:gd name="connsiteX57" fmla="*/ 81887 w 7292097"/>
              <a:gd name="connsiteY57" fmla="*/ 641445 h 814709"/>
              <a:gd name="connsiteX58" fmla="*/ 68239 w 7292097"/>
              <a:gd name="connsiteY58" fmla="*/ 682388 h 8147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7292097" h="814709">
                <a:moveTo>
                  <a:pt x="109183" y="81887"/>
                </a:moveTo>
                <a:cubicBezTo>
                  <a:pt x="123224" y="292515"/>
                  <a:pt x="131849" y="289640"/>
                  <a:pt x="109183" y="504967"/>
                </a:cubicBezTo>
                <a:cubicBezTo>
                  <a:pt x="107677" y="519274"/>
                  <a:pt x="100084" y="532263"/>
                  <a:pt x="95535" y="545911"/>
                </a:cubicBezTo>
                <a:cubicBezTo>
                  <a:pt x="100084" y="595953"/>
                  <a:pt x="94406" y="648010"/>
                  <a:pt x="109183" y="696036"/>
                </a:cubicBezTo>
                <a:cubicBezTo>
                  <a:pt x="114007" y="711713"/>
                  <a:pt x="135137" y="716670"/>
                  <a:pt x="150126" y="723332"/>
                </a:cubicBezTo>
                <a:cubicBezTo>
                  <a:pt x="176418" y="735017"/>
                  <a:pt x="204717" y="741529"/>
                  <a:pt x="232012" y="750627"/>
                </a:cubicBezTo>
                <a:cubicBezTo>
                  <a:pt x="276574" y="765481"/>
                  <a:pt x="302301" y="776422"/>
                  <a:pt x="354842" y="777923"/>
                </a:cubicBezTo>
                <a:cubicBezTo>
                  <a:pt x="645911" y="786239"/>
                  <a:pt x="937147" y="787021"/>
                  <a:pt x="1228299" y="791570"/>
                </a:cubicBezTo>
                <a:lnTo>
                  <a:pt x="2511189" y="777923"/>
                </a:lnTo>
                <a:cubicBezTo>
                  <a:pt x="2843638" y="772729"/>
                  <a:pt x="2951733" y="765449"/>
                  <a:pt x="3248168" y="750627"/>
                </a:cubicBezTo>
                <a:lnTo>
                  <a:pt x="5964072" y="764275"/>
                </a:lnTo>
                <a:cubicBezTo>
                  <a:pt x="6453603" y="768338"/>
                  <a:pt x="6391090" y="766678"/>
                  <a:pt x="6714699" y="791570"/>
                </a:cubicBezTo>
                <a:cubicBezTo>
                  <a:pt x="7206734" y="763454"/>
                  <a:pt x="7041072" y="814709"/>
                  <a:pt x="7233314" y="750627"/>
                </a:cubicBezTo>
                <a:cubicBezTo>
                  <a:pt x="7246962" y="736979"/>
                  <a:pt x="7272777" y="728928"/>
                  <a:pt x="7274257" y="709684"/>
                </a:cubicBezTo>
                <a:cubicBezTo>
                  <a:pt x="7292097" y="477757"/>
                  <a:pt x="7289316" y="481909"/>
                  <a:pt x="7246962" y="354842"/>
                </a:cubicBezTo>
                <a:cubicBezTo>
                  <a:pt x="7242413" y="313899"/>
                  <a:pt x="7237220" y="273022"/>
                  <a:pt x="7233314" y="232012"/>
                </a:cubicBezTo>
                <a:cubicBezTo>
                  <a:pt x="7228120" y="177479"/>
                  <a:pt x="7239331" y="119368"/>
                  <a:pt x="7219666" y="68239"/>
                </a:cubicBezTo>
                <a:cubicBezTo>
                  <a:pt x="7212933" y="50732"/>
                  <a:pt x="7183272" y="59140"/>
                  <a:pt x="7165075" y="54591"/>
                </a:cubicBezTo>
                <a:cubicBezTo>
                  <a:pt x="7175621" y="51076"/>
                  <a:pt x="7254895" y="23487"/>
                  <a:pt x="7260609" y="27296"/>
                </a:cubicBezTo>
                <a:cubicBezTo>
                  <a:pt x="7272579" y="35276"/>
                  <a:pt x="7251511" y="54591"/>
                  <a:pt x="7246962" y="68239"/>
                </a:cubicBezTo>
                <a:cubicBezTo>
                  <a:pt x="7262647" y="193730"/>
                  <a:pt x="7273460" y="222747"/>
                  <a:pt x="7246962" y="368490"/>
                </a:cubicBezTo>
                <a:cubicBezTo>
                  <a:pt x="7244389" y="382644"/>
                  <a:pt x="7237863" y="341194"/>
                  <a:pt x="7233314" y="327546"/>
                </a:cubicBezTo>
                <a:cubicBezTo>
                  <a:pt x="7237959" y="281101"/>
                  <a:pt x="7262783" y="134932"/>
                  <a:pt x="7233314" y="81887"/>
                </a:cubicBezTo>
                <a:cubicBezTo>
                  <a:pt x="7224205" y="65490"/>
                  <a:pt x="7197177" y="71594"/>
                  <a:pt x="7178723" y="68239"/>
                </a:cubicBezTo>
                <a:cubicBezTo>
                  <a:pt x="7147074" y="62485"/>
                  <a:pt x="7114919" y="59879"/>
                  <a:pt x="7083189" y="54591"/>
                </a:cubicBezTo>
                <a:cubicBezTo>
                  <a:pt x="7060308" y="50777"/>
                  <a:pt x="7037696" y="45492"/>
                  <a:pt x="7014950" y="40943"/>
                </a:cubicBezTo>
                <a:cubicBezTo>
                  <a:pt x="7107637" y="22407"/>
                  <a:pt x="7146272" y="8276"/>
                  <a:pt x="7260609" y="40943"/>
                </a:cubicBezTo>
                <a:cubicBezTo>
                  <a:pt x="7287216" y="48545"/>
                  <a:pt x="7206018" y="50042"/>
                  <a:pt x="7178723" y="54591"/>
                </a:cubicBezTo>
                <a:cubicBezTo>
                  <a:pt x="7133230" y="50042"/>
                  <a:pt x="7087505" y="47409"/>
                  <a:pt x="7042245" y="40943"/>
                </a:cubicBezTo>
                <a:cubicBezTo>
                  <a:pt x="6999572" y="34847"/>
                  <a:pt x="6985604" y="24760"/>
                  <a:pt x="6946711" y="13648"/>
                </a:cubicBezTo>
                <a:cubicBezTo>
                  <a:pt x="6928676" y="8495"/>
                  <a:pt x="6910317" y="4549"/>
                  <a:pt x="6892120" y="0"/>
                </a:cubicBezTo>
                <a:cubicBezTo>
                  <a:pt x="6787487" y="4549"/>
                  <a:pt x="6682687" y="6186"/>
                  <a:pt x="6578221" y="13648"/>
                </a:cubicBezTo>
                <a:cubicBezTo>
                  <a:pt x="6555083" y="15301"/>
                  <a:pt x="6532487" y="21670"/>
                  <a:pt x="6509983" y="27296"/>
                </a:cubicBezTo>
                <a:cubicBezTo>
                  <a:pt x="6496026" y="30785"/>
                  <a:pt x="6483379" y="39796"/>
                  <a:pt x="6469039" y="40943"/>
                </a:cubicBezTo>
                <a:cubicBezTo>
                  <a:pt x="6369171" y="48932"/>
                  <a:pt x="6268872" y="50042"/>
                  <a:pt x="6168789" y="54591"/>
                </a:cubicBezTo>
                <a:cubicBezTo>
                  <a:pt x="6060137" y="127025"/>
                  <a:pt x="6119378" y="113821"/>
                  <a:pt x="5991368" y="95535"/>
                </a:cubicBezTo>
                <a:cubicBezTo>
                  <a:pt x="5973171" y="86436"/>
                  <a:pt x="5955477" y="76253"/>
                  <a:pt x="5936777" y="68239"/>
                </a:cubicBezTo>
                <a:cubicBezTo>
                  <a:pt x="5923554" y="62572"/>
                  <a:pt x="5908700" y="61025"/>
                  <a:pt x="5895833" y="54591"/>
                </a:cubicBezTo>
                <a:cubicBezTo>
                  <a:pt x="5881162" y="47256"/>
                  <a:pt x="5869966" y="33757"/>
                  <a:pt x="5854890" y="27296"/>
                </a:cubicBezTo>
                <a:cubicBezTo>
                  <a:pt x="5837650" y="19907"/>
                  <a:pt x="5818334" y="18801"/>
                  <a:pt x="5800299" y="13648"/>
                </a:cubicBezTo>
                <a:cubicBezTo>
                  <a:pt x="5786467" y="9696"/>
                  <a:pt x="5773004" y="4549"/>
                  <a:pt x="5759356" y="0"/>
                </a:cubicBezTo>
                <a:lnTo>
                  <a:pt x="5281684" y="13648"/>
                </a:lnTo>
                <a:cubicBezTo>
                  <a:pt x="5208810" y="16506"/>
                  <a:pt x="5134513" y="11475"/>
                  <a:pt x="5063320" y="27296"/>
                </a:cubicBezTo>
                <a:cubicBezTo>
                  <a:pt x="5047308" y="30854"/>
                  <a:pt x="5052370" y="66877"/>
                  <a:pt x="5036024" y="68239"/>
                </a:cubicBezTo>
                <a:cubicBezTo>
                  <a:pt x="4827432" y="85622"/>
                  <a:pt x="4617493" y="77338"/>
                  <a:pt x="4408227" y="81887"/>
                </a:cubicBezTo>
                <a:cubicBezTo>
                  <a:pt x="2883901" y="48012"/>
                  <a:pt x="4786785" y="81887"/>
                  <a:pt x="3070747" y="81887"/>
                </a:cubicBezTo>
                <a:cubicBezTo>
                  <a:pt x="2889348" y="81887"/>
                  <a:pt x="2846886" y="59723"/>
                  <a:pt x="2674962" y="54591"/>
                </a:cubicBezTo>
                <a:cubicBezTo>
                  <a:pt x="2429370" y="47260"/>
                  <a:pt x="2183643" y="45492"/>
                  <a:pt x="1937983" y="40943"/>
                </a:cubicBezTo>
                <a:lnTo>
                  <a:pt x="163774" y="54591"/>
                </a:lnTo>
                <a:cubicBezTo>
                  <a:pt x="135009" y="55226"/>
                  <a:pt x="81887" y="81887"/>
                  <a:pt x="81887" y="81887"/>
                </a:cubicBezTo>
                <a:lnTo>
                  <a:pt x="54592" y="163773"/>
                </a:lnTo>
                <a:cubicBezTo>
                  <a:pt x="50043" y="177421"/>
                  <a:pt x="44433" y="190760"/>
                  <a:pt x="40944" y="204717"/>
                </a:cubicBezTo>
                <a:cubicBezTo>
                  <a:pt x="36395" y="222914"/>
                  <a:pt x="32686" y="241342"/>
                  <a:pt x="27296" y="259308"/>
                </a:cubicBezTo>
                <a:cubicBezTo>
                  <a:pt x="19028" y="286866"/>
                  <a:pt x="0" y="341194"/>
                  <a:pt x="0" y="341194"/>
                </a:cubicBezTo>
                <a:lnTo>
                  <a:pt x="54592" y="423081"/>
                </a:lnTo>
                <a:cubicBezTo>
                  <a:pt x="63690" y="436729"/>
                  <a:pt x="76700" y="448463"/>
                  <a:pt x="81887" y="464024"/>
                </a:cubicBezTo>
                <a:lnTo>
                  <a:pt x="95535" y="504967"/>
                </a:lnTo>
                <a:cubicBezTo>
                  <a:pt x="90986" y="550460"/>
                  <a:pt x="88839" y="596257"/>
                  <a:pt x="81887" y="641445"/>
                </a:cubicBezTo>
                <a:cubicBezTo>
                  <a:pt x="79699" y="655664"/>
                  <a:pt x="68239" y="682388"/>
                  <a:pt x="68239" y="682388"/>
                </a:cubicBezTo>
              </a:path>
            </a:pathLst>
          </a:custGeom>
          <a:solidFill>
            <a:schemeClr val="tx1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cxnSp>
        <p:nvCxnSpPr>
          <p:cNvPr id="19" name="Straight Connector 18"/>
          <p:cNvCxnSpPr/>
          <p:nvPr/>
        </p:nvCxnSpPr>
        <p:spPr>
          <a:xfrm>
            <a:off x="971550" y="1557338"/>
            <a:ext cx="0" cy="467995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8172450" y="1557338"/>
            <a:ext cx="0" cy="467995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>
            <a:off x="971550" y="5445125"/>
            <a:ext cx="7200900" cy="792163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3" name="Freeform 22"/>
          <p:cNvSpPr/>
          <p:nvPr/>
        </p:nvSpPr>
        <p:spPr>
          <a:xfrm>
            <a:off x="3411538" y="3043238"/>
            <a:ext cx="2606675" cy="881062"/>
          </a:xfrm>
          <a:custGeom>
            <a:avLst/>
            <a:gdLst>
              <a:gd name="connsiteX0" fmla="*/ 0 w 2606723"/>
              <a:gd name="connsiteY0" fmla="*/ 0 h 880328"/>
              <a:gd name="connsiteX1" fmla="*/ 13648 w 2606723"/>
              <a:gd name="connsiteY1" fmla="*/ 40943 h 880328"/>
              <a:gd name="connsiteX2" fmla="*/ 109182 w 2606723"/>
              <a:gd name="connsiteY2" fmla="*/ 81886 h 880328"/>
              <a:gd name="connsiteX3" fmla="*/ 232012 w 2606723"/>
              <a:gd name="connsiteY3" fmla="*/ 163773 h 880328"/>
              <a:gd name="connsiteX4" fmla="*/ 272956 w 2606723"/>
              <a:gd name="connsiteY4" fmla="*/ 191068 h 880328"/>
              <a:gd name="connsiteX5" fmla="*/ 354842 w 2606723"/>
              <a:gd name="connsiteY5" fmla="*/ 259307 h 880328"/>
              <a:gd name="connsiteX6" fmla="*/ 395785 w 2606723"/>
              <a:gd name="connsiteY6" fmla="*/ 272955 h 880328"/>
              <a:gd name="connsiteX7" fmla="*/ 477672 w 2606723"/>
              <a:gd name="connsiteY7" fmla="*/ 327546 h 880328"/>
              <a:gd name="connsiteX8" fmla="*/ 518615 w 2606723"/>
              <a:gd name="connsiteY8" fmla="*/ 354842 h 880328"/>
              <a:gd name="connsiteX9" fmla="*/ 559559 w 2606723"/>
              <a:gd name="connsiteY9" fmla="*/ 395785 h 880328"/>
              <a:gd name="connsiteX10" fmla="*/ 668741 w 2606723"/>
              <a:gd name="connsiteY10" fmla="*/ 423080 h 880328"/>
              <a:gd name="connsiteX11" fmla="*/ 750627 w 2606723"/>
              <a:gd name="connsiteY11" fmla="*/ 450376 h 880328"/>
              <a:gd name="connsiteX12" fmla="*/ 791570 w 2606723"/>
              <a:gd name="connsiteY12" fmla="*/ 464024 h 880328"/>
              <a:gd name="connsiteX13" fmla="*/ 832514 w 2606723"/>
              <a:gd name="connsiteY13" fmla="*/ 491319 h 880328"/>
              <a:gd name="connsiteX14" fmla="*/ 996287 w 2606723"/>
              <a:gd name="connsiteY14" fmla="*/ 532262 h 880328"/>
              <a:gd name="connsiteX15" fmla="*/ 1050878 w 2606723"/>
              <a:gd name="connsiteY15" fmla="*/ 545910 h 880328"/>
              <a:gd name="connsiteX16" fmla="*/ 1173708 w 2606723"/>
              <a:gd name="connsiteY16" fmla="*/ 586853 h 880328"/>
              <a:gd name="connsiteX17" fmla="*/ 1269242 w 2606723"/>
              <a:gd name="connsiteY17" fmla="*/ 614149 h 880328"/>
              <a:gd name="connsiteX18" fmla="*/ 1419367 w 2606723"/>
              <a:gd name="connsiteY18" fmla="*/ 627797 h 880328"/>
              <a:gd name="connsiteX19" fmla="*/ 1719618 w 2606723"/>
              <a:gd name="connsiteY19" fmla="*/ 655092 h 880328"/>
              <a:gd name="connsiteX20" fmla="*/ 2606723 w 2606723"/>
              <a:gd name="connsiteY20" fmla="*/ 668740 h 880328"/>
              <a:gd name="connsiteX21" fmla="*/ 2565779 w 2606723"/>
              <a:gd name="connsiteY21" fmla="*/ 696036 h 880328"/>
              <a:gd name="connsiteX22" fmla="*/ 2483893 w 2606723"/>
              <a:gd name="connsiteY22" fmla="*/ 723331 h 880328"/>
              <a:gd name="connsiteX23" fmla="*/ 2402006 w 2606723"/>
              <a:gd name="connsiteY23" fmla="*/ 764274 h 880328"/>
              <a:gd name="connsiteX24" fmla="*/ 2347415 w 2606723"/>
              <a:gd name="connsiteY24" fmla="*/ 791570 h 880328"/>
              <a:gd name="connsiteX25" fmla="*/ 2292824 w 2606723"/>
              <a:gd name="connsiteY25" fmla="*/ 805218 h 880328"/>
              <a:gd name="connsiteX26" fmla="*/ 2251881 w 2606723"/>
              <a:gd name="connsiteY26" fmla="*/ 818865 h 880328"/>
              <a:gd name="connsiteX27" fmla="*/ 2088108 w 2606723"/>
              <a:gd name="connsiteY27" fmla="*/ 832513 h 880328"/>
              <a:gd name="connsiteX28" fmla="*/ 2006221 w 2606723"/>
              <a:gd name="connsiteY28" fmla="*/ 846161 h 880328"/>
              <a:gd name="connsiteX29" fmla="*/ 1815153 w 2606723"/>
              <a:gd name="connsiteY29" fmla="*/ 873456 h 880328"/>
              <a:gd name="connsiteX30" fmla="*/ 1146412 w 2606723"/>
              <a:gd name="connsiteY30" fmla="*/ 859809 h 880328"/>
              <a:gd name="connsiteX31" fmla="*/ 859809 w 2606723"/>
              <a:gd name="connsiteY31" fmla="*/ 818865 h 880328"/>
              <a:gd name="connsiteX32" fmla="*/ 723332 w 2606723"/>
              <a:gd name="connsiteY32" fmla="*/ 764274 h 880328"/>
              <a:gd name="connsiteX33" fmla="*/ 655093 w 2606723"/>
              <a:gd name="connsiteY33" fmla="*/ 736979 h 880328"/>
              <a:gd name="connsiteX34" fmla="*/ 614150 w 2606723"/>
              <a:gd name="connsiteY34" fmla="*/ 723331 h 880328"/>
              <a:gd name="connsiteX35" fmla="*/ 504967 w 2606723"/>
              <a:gd name="connsiteY35" fmla="*/ 668740 h 880328"/>
              <a:gd name="connsiteX36" fmla="*/ 464024 w 2606723"/>
              <a:gd name="connsiteY36" fmla="*/ 655092 h 880328"/>
              <a:gd name="connsiteX37" fmla="*/ 423081 w 2606723"/>
              <a:gd name="connsiteY37" fmla="*/ 627797 h 880328"/>
              <a:gd name="connsiteX38" fmla="*/ 382138 w 2606723"/>
              <a:gd name="connsiteY38" fmla="*/ 614149 h 880328"/>
              <a:gd name="connsiteX39" fmla="*/ 300251 w 2606723"/>
              <a:gd name="connsiteY39" fmla="*/ 559558 h 880328"/>
              <a:gd name="connsiteX40" fmla="*/ 245660 w 2606723"/>
              <a:gd name="connsiteY40" fmla="*/ 477671 h 880328"/>
              <a:gd name="connsiteX41" fmla="*/ 218364 w 2606723"/>
              <a:gd name="connsiteY41" fmla="*/ 436728 h 880328"/>
              <a:gd name="connsiteX42" fmla="*/ 177421 w 2606723"/>
              <a:gd name="connsiteY42" fmla="*/ 354842 h 880328"/>
              <a:gd name="connsiteX43" fmla="*/ 163773 w 2606723"/>
              <a:gd name="connsiteY43" fmla="*/ 313898 h 880328"/>
              <a:gd name="connsiteX44" fmla="*/ 136478 w 2606723"/>
              <a:gd name="connsiteY44" fmla="*/ 259307 h 880328"/>
              <a:gd name="connsiteX45" fmla="*/ 109182 w 2606723"/>
              <a:gd name="connsiteY45" fmla="*/ 177421 h 880328"/>
              <a:gd name="connsiteX46" fmla="*/ 81887 w 2606723"/>
              <a:gd name="connsiteY46" fmla="*/ 136477 h 880328"/>
              <a:gd name="connsiteX47" fmla="*/ 54591 w 2606723"/>
              <a:gd name="connsiteY47" fmla="*/ 81886 h 8803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606723" h="880328">
                <a:moveTo>
                  <a:pt x="0" y="0"/>
                </a:moveTo>
                <a:cubicBezTo>
                  <a:pt x="4549" y="13648"/>
                  <a:pt x="3476" y="30771"/>
                  <a:pt x="13648" y="40943"/>
                </a:cubicBezTo>
                <a:cubicBezTo>
                  <a:pt x="30515" y="57810"/>
                  <a:pt x="84711" y="73729"/>
                  <a:pt x="109182" y="81886"/>
                </a:cubicBezTo>
                <a:lnTo>
                  <a:pt x="232012" y="163773"/>
                </a:lnTo>
                <a:cubicBezTo>
                  <a:pt x="245660" y="172872"/>
                  <a:pt x="261358" y="179469"/>
                  <a:pt x="272956" y="191068"/>
                </a:cubicBezTo>
                <a:cubicBezTo>
                  <a:pt x="303141" y="221253"/>
                  <a:pt x="316839" y="240305"/>
                  <a:pt x="354842" y="259307"/>
                </a:cubicBezTo>
                <a:cubicBezTo>
                  <a:pt x="367709" y="265741"/>
                  <a:pt x="383209" y="265969"/>
                  <a:pt x="395785" y="272955"/>
                </a:cubicBezTo>
                <a:cubicBezTo>
                  <a:pt x="424462" y="288887"/>
                  <a:pt x="450376" y="309349"/>
                  <a:pt x="477672" y="327546"/>
                </a:cubicBezTo>
                <a:cubicBezTo>
                  <a:pt x="491320" y="336645"/>
                  <a:pt x="507016" y="343244"/>
                  <a:pt x="518615" y="354842"/>
                </a:cubicBezTo>
                <a:cubicBezTo>
                  <a:pt x="532263" y="368490"/>
                  <a:pt x="541988" y="387798"/>
                  <a:pt x="559559" y="395785"/>
                </a:cubicBezTo>
                <a:cubicBezTo>
                  <a:pt x="593711" y="411308"/>
                  <a:pt x="633152" y="411217"/>
                  <a:pt x="668741" y="423080"/>
                </a:cubicBezTo>
                <a:lnTo>
                  <a:pt x="750627" y="450376"/>
                </a:lnTo>
                <a:cubicBezTo>
                  <a:pt x="764275" y="454925"/>
                  <a:pt x="779600" y="456044"/>
                  <a:pt x="791570" y="464024"/>
                </a:cubicBezTo>
                <a:cubicBezTo>
                  <a:pt x="805218" y="473122"/>
                  <a:pt x="817099" y="485714"/>
                  <a:pt x="832514" y="491319"/>
                </a:cubicBezTo>
                <a:cubicBezTo>
                  <a:pt x="832539" y="491328"/>
                  <a:pt x="968979" y="525435"/>
                  <a:pt x="996287" y="532262"/>
                </a:cubicBezTo>
                <a:cubicBezTo>
                  <a:pt x="1014484" y="536811"/>
                  <a:pt x="1033084" y="539978"/>
                  <a:pt x="1050878" y="545910"/>
                </a:cubicBezTo>
                <a:lnTo>
                  <a:pt x="1173708" y="586853"/>
                </a:lnTo>
                <a:cubicBezTo>
                  <a:pt x="1201780" y="596210"/>
                  <a:pt x="1240677" y="610340"/>
                  <a:pt x="1269242" y="614149"/>
                </a:cubicBezTo>
                <a:cubicBezTo>
                  <a:pt x="1319049" y="620790"/>
                  <a:pt x="1369325" y="623248"/>
                  <a:pt x="1419367" y="627797"/>
                </a:cubicBezTo>
                <a:cubicBezTo>
                  <a:pt x="1538189" y="667404"/>
                  <a:pt x="1471426" y="649183"/>
                  <a:pt x="1719618" y="655092"/>
                </a:cubicBezTo>
                <a:lnTo>
                  <a:pt x="2606723" y="668740"/>
                </a:lnTo>
                <a:cubicBezTo>
                  <a:pt x="2593075" y="677839"/>
                  <a:pt x="2580768" y="689374"/>
                  <a:pt x="2565779" y="696036"/>
                </a:cubicBezTo>
                <a:cubicBezTo>
                  <a:pt x="2539487" y="707721"/>
                  <a:pt x="2507832" y="707371"/>
                  <a:pt x="2483893" y="723331"/>
                </a:cubicBezTo>
                <a:cubicBezTo>
                  <a:pt x="2405208" y="775789"/>
                  <a:pt x="2481115" y="730371"/>
                  <a:pt x="2402006" y="764274"/>
                </a:cubicBezTo>
                <a:cubicBezTo>
                  <a:pt x="2383306" y="772288"/>
                  <a:pt x="2366465" y="784426"/>
                  <a:pt x="2347415" y="791570"/>
                </a:cubicBezTo>
                <a:cubicBezTo>
                  <a:pt x="2329852" y="798156"/>
                  <a:pt x="2310859" y="800065"/>
                  <a:pt x="2292824" y="805218"/>
                </a:cubicBezTo>
                <a:cubicBezTo>
                  <a:pt x="2278992" y="809170"/>
                  <a:pt x="2266141" y="816964"/>
                  <a:pt x="2251881" y="818865"/>
                </a:cubicBezTo>
                <a:cubicBezTo>
                  <a:pt x="2197581" y="826105"/>
                  <a:pt x="2142553" y="826463"/>
                  <a:pt x="2088108" y="832513"/>
                </a:cubicBezTo>
                <a:cubicBezTo>
                  <a:pt x="2060605" y="835569"/>
                  <a:pt x="2033615" y="842248"/>
                  <a:pt x="2006221" y="846161"/>
                </a:cubicBezTo>
                <a:cubicBezTo>
                  <a:pt x="1767056" y="880328"/>
                  <a:pt x="2010569" y="840888"/>
                  <a:pt x="1815153" y="873456"/>
                </a:cubicBezTo>
                <a:lnTo>
                  <a:pt x="1146412" y="859809"/>
                </a:lnTo>
                <a:cubicBezTo>
                  <a:pt x="1065206" y="857189"/>
                  <a:pt x="942027" y="851753"/>
                  <a:pt x="859809" y="818865"/>
                </a:cubicBezTo>
                <a:lnTo>
                  <a:pt x="723332" y="764274"/>
                </a:lnTo>
                <a:cubicBezTo>
                  <a:pt x="700586" y="755176"/>
                  <a:pt x="678334" y="744726"/>
                  <a:pt x="655093" y="736979"/>
                </a:cubicBezTo>
                <a:cubicBezTo>
                  <a:pt x="641445" y="732430"/>
                  <a:pt x="627246" y="729284"/>
                  <a:pt x="614150" y="723331"/>
                </a:cubicBezTo>
                <a:cubicBezTo>
                  <a:pt x="577107" y="706493"/>
                  <a:pt x="543569" y="681608"/>
                  <a:pt x="504967" y="668740"/>
                </a:cubicBezTo>
                <a:cubicBezTo>
                  <a:pt x="491319" y="664191"/>
                  <a:pt x="476891" y="661526"/>
                  <a:pt x="464024" y="655092"/>
                </a:cubicBezTo>
                <a:cubicBezTo>
                  <a:pt x="449353" y="647757"/>
                  <a:pt x="437752" y="635132"/>
                  <a:pt x="423081" y="627797"/>
                </a:cubicBezTo>
                <a:cubicBezTo>
                  <a:pt x="410214" y="621363"/>
                  <a:pt x="394714" y="621135"/>
                  <a:pt x="382138" y="614149"/>
                </a:cubicBezTo>
                <a:cubicBezTo>
                  <a:pt x="353461" y="598217"/>
                  <a:pt x="300251" y="559558"/>
                  <a:pt x="300251" y="559558"/>
                </a:cubicBezTo>
                <a:lnTo>
                  <a:pt x="245660" y="477671"/>
                </a:lnTo>
                <a:lnTo>
                  <a:pt x="218364" y="436728"/>
                </a:lnTo>
                <a:cubicBezTo>
                  <a:pt x="184063" y="333821"/>
                  <a:pt x="230332" y="460663"/>
                  <a:pt x="177421" y="354842"/>
                </a:cubicBezTo>
                <a:cubicBezTo>
                  <a:pt x="170987" y="341975"/>
                  <a:pt x="169440" y="327121"/>
                  <a:pt x="163773" y="313898"/>
                </a:cubicBezTo>
                <a:cubicBezTo>
                  <a:pt x="155759" y="295198"/>
                  <a:pt x="144034" y="278197"/>
                  <a:pt x="136478" y="259307"/>
                </a:cubicBezTo>
                <a:cubicBezTo>
                  <a:pt x="125792" y="232593"/>
                  <a:pt x="125141" y="201361"/>
                  <a:pt x="109182" y="177421"/>
                </a:cubicBezTo>
                <a:cubicBezTo>
                  <a:pt x="100084" y="163773"/>
                  <a:pt x="89222" y="151148"/>
                  <a:pt x="81887" y="136477"/>
                </a:cubicBezTo>
                <a:cubicBezTo>
                  <a:pt x="50524" y="73750"/>
                  <a:pt x="85424" y="112719"/>
                  <a:pt x="54591" y="81886"/>
                </a:cubicBezTo>
              </a:path>
            </a:pathLst>
          </a:cu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4" name="Freeform 23"/>
          <p:cNvSpPr/>
          <p:nvPr/>
        </p:nvSpPr>
        <p:spPr>
          <a:xfrm>
            <a:off x="5360988" y="3606800"/>
            <a:ext cx="1341437" cy="187325"/>
          </a:xfrm>
          <a:custGeom>
            <a:avLst/>
            <a:gdLst>
              <a:gd name="connsiteX0" fmla="*/ 2275 w 1340487"/>
              <a:gd name="connsiteY0" fmla="*/ 118347 h 186586"/>
              <a:gd name="connsiteX1" fmla="*/ 56866 w 1340487"/>
              <a:gd name="connsiteY1" fmla="*/ 104699 h 186586"/>
              <a:gd name="connsiteX2" fmla="*/ 179696 w 1340487"/>
              <a:gd name="connsiteY2" fmla="*/ 63756 h 186586"/>
              <a:gd name="connsiteX3" fmla="*/ 261583 w 1340487"/>
              <a:gd name="connsiteY3" fmla="*/ 36460 h 186586"/>
              <a:gd name="connsiteX4" fmla="*/ 657368 w 1340487"/>
              <a:gd name="connsiteY4" fmla="*/ 22812 h 186586"/>
              <a:gd name="connsiteX5" fmla="*/ 725606 w 1340487"/>
              <a:gd name="connsiteY5" fmla="*/ 9165 h 186586"/>
              <a:gd name="connsiteX6" fmla="*/ 1094096 w 1340487"/>
              <a:gd name="connsiteY6" fmla="*/ 36460 h 186586"/>
              <a:gd name="connsiteX7" fmla="*/ 1175983 w 1340487"/>
              <a:gd name="connsiteY7" fmla="*/ 63756 h 186586"/>
              <a:gd name="connsiteX8" fmla="*/ 1216926 w 1340487"/>
              <a:gd name="connsiteY8" fmla="*/ 77404 h 186586"/>
              <a:gd name="connsiteX9" fmla="*/ 1339756 w 1340487"/>
              <a:gd name="connsiteY9" fmla="*/ 145642 h 186586"/>
              <a:gd name="connsiteX10" fmla="*/ 1326108 w 1340487"/>
              <a:gd name="connsiteY10" fmla="*/ 186586 h 186586"/>
              <a:gd name="connsiteX11" fmla="*/ 70514 w 1340487"/>
              <a:gd name="connsiteY11" fmla="*/ 159290 h 186586"/>
              <a:gd name="connsiteX12" fmla="*/ 2275 w 1340487"/>
              <a:gd name="connsiteY12" fmla="*/ 118347 h 186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340487" h="186586">
                <a:moveTo>
                  <a:pt x="2275" y="118347"/>
                </a:moveTo>
                <a:cubicBezTo>
                  <a:pt x="0" y="109248"/>
                  <a:pt x="38900" y="110089"/>
                  <a:pt x="56866" y="104699"/>
                </a:cubicBezTo>
                <a:cubicBezTo>
                  <a:pt x="56913" y="104685"/>
                  <a:pt x="159201" y="70588"/>
                  <a:pt x="179696" y="63756"/>
                </a:cubicBezTo>
                <a:cubicBezTo>
                  <a:pt x="179698" y="63755"/>
                  <a:pt x="261582" y="36460"/>
                  <a:pt x="261583" y="36460"/>
                </a:cubicBezTo>
                <a:lnTo>
                  <a:pt x="657368" y="22812"/>
                </a:lnTo>
                <a:cubicBezTo>
                  <a:pt x="680114" y="18263"/>
                  <a:pt x="702410" y="9165"/>
                  <a:pt x="725606" y="9165"/>
                </a:cubicBezTo>
                <a:cubicBezTo>
                  <a:pt x="864686" y="9165"/>
                  <a:pt x="972566" y="0"/>
                  <a:pt x="1094096" y="36460"/>
                </a:cubicBezTo>
                <a:cubicBezTo>
                  <a:pt x="1121655" y="44728"/>
                  <a:pt x="1148687" y="54657"/>
                  <a:pt x="1175983" y="63756"/>
                </a:cubicBezTo>
                <a:cubicBezTo>
                  <a:pt x="1189631" y="68305"/>
                  <a:pt x="1204956" y="69424"/>
                  <a:pt x="1216926" y="77404"/>
                </a:cubicBezTo>
                <a:cubicBezTo>
                  <a:pt x="1310782" y="139975"/>
                  <a:pt x="1267690" y="121622"/>
                  <a:pt x="1339756" y="145642"/>
                </a:cubicBezTo>
                <a:cubicBezTo>
                  <a:pt x="1335207" y="159290"/>
                  <a:pt x="1340487" y="186137"/>
                  <a:pt x="1326108" y="186586"/>
                </a:cubicBezTo>
                <a:lnTo>
                  <a:pt x="70514" y="159290"/>
                </a:lnTo>
                <a:cubicBezTo>
                  <a:pt x="19921" y="142425"/>
                  <a:pt x="4550" y="127446"/>
                  <a:pt x="2275" y="118347"/>
                </a:cubicBez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5" name="Freeform 24"/>
          <p:cNvSpPr/>
          <p:nvPr/>
        </p:nvSpPr>
        <p:spPr>
          <a:xfrm>
            <a:off x="7697788" y="3843338"/>
            <a:ext cx="436562" cy="169862"/>
          </a:xfrm>
          <a:custGeom>
            <a:avLst/>
            <a:gdLst>
              <a:gd name="connsiteX0" fmla="*/ 0 w 436729"/>
              <a:gd name="connsiteY0" fmla="*/ 73511 h 169046"/>
              <a:gd name="connsiteX1" fmla="*/ 40944 w 436729"/>
              <a:gd name="connsiteY1" fmla="*/ 87159 h 169046"/>
              <a:gd name="connsiteX2" fmla="*/ 136478 w 436729"/>
              <a:gd name="connsiteY2" fmla="*/ 73511 h 169046"/>
              <a:gd name="connsiteX3" fmla="*/ 232012 w 436729"/>
              <a:gd name="connsiteY3" fmla="*/ 46216 h 169046"/>
              <a:gd name="connsiteX4" fmla="*/ 436729 w 436729"/>
              <a:gd name="connsiteY4" fmla="*/ 114455 h 169046"/>
              <a:gd name="connsiteX5" fmla="*/ 423081 w 436729"/>
              <a:gd name="connsiteY5" fmla="*/ 169046 h 169046"/>
              <a:gd name="connsiteX6" fmla="*/ 232012 w 436729"/>
              <a:gd name="connsiteY6" fmla="*/ 155398 h 169046"/>
              <a:gd name="connsiteX7" fmla="*/ 150126 w 436729"/>
              <a:gd name="connsiteY7" fmla="*/ 128103 h 169046"/>
              <a:gd name="connsiteX8" fmla="*/ 109182 w 436729"/>
              <a:gd name="connsiteY8" fmla="*/ 114455 h 169046"/>
              <a:gd name="connsiteX9" fmla="*/ 54591 w 436729"/>
              <a:gd name="connsiteY9" fmla="*/ 87159 h 1690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36729" h="169046">
                <a:moveTo>
                  <a:pt x="0" y="73511"/>
                </a:moveTo>
                <a:cubicBezTo>
                  <a:pt x="13648" y="78060"/>
                  <a:pt x="26558" y="87159"/>
                  <a:pt x="40944" y="87159"/>
                </a:cubicBezTo>
                <a:cubicBezTo>
                  <a:pt x="73112" y="87159"/>
                  <a:pt x="104829" y="79265"/>
                  <a:pt x="136478" y="73511"/>
                </a:cubicBezTo>
                <a:cubicBezTo>
                  <a:pt x="174186" y="66655"/>
                  <a:pt x="196927" y="57911"/>
                  <a:pt x="232012" y="46216"/>
                </a:cubicBezTo>
                <a:cubicBezTo>
                  <a:pt x="342612" y="54116"/>
                  <a:pt x="436729" y="0"/>
                  <a:pt x="436729" y="114455"/>
                </a:cubicBezTo>
                <a:cubicBezTo>
                  <a:pt x="436729" y="133212"/>
                  <a:pt x="427630" y="150849"/>
                  <a:pt x="423081" y="169046"/>
                </a:cubicBezTo>
                <a:cubicBezTo>
                  <a:pt x="359391" y="164497"/>
                  <a:pt x="295158" y="164870"/>
                  <a:pt x="232012" y="155398"/>
                </a:cubicBezTo>
                <a:cubicBezTo>
                  <a:pt x="203559" y="151130"/>
                  <a:pt x="177421" y="137201"/>
                  <a:pt x="150126" y="128103"/>
                </a:cubicBezTo>
                <a:lnTo>
                  <a:pt x="109182" y="114455"/>
                </a:lnTo>
                <a:cubicBezTo>
                  <a:pt x="64454" y="84635"/>
                  <a:pt x="84642" y="87159"/>
                  <a:pt x="54591" y="87159"/>
                </a:cubicBezTo>
              </a:path>
            </a:pathLst>
          </a:cu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6" name="Freeform 25"/>
          <p:cNvSpPr/>
          <p:nvPr/>
        </p:nvSpPr>
        <p:spPr>
          <a:xfrm>
            <a:off x="981075" y="2484438"/>
            <a:ext cx="2362200" cy="546100"/>
          </a:xfrm>
          <a:custGeom>
            <a:avLst/>
            <a:gdLst>
              <a:gd name="connsiteX0" fmla="*/ 2275 w 2363337"/>
              <a:gd name="connsiteY0" fmla="*/ 95534 h 545910"/>
              <a:gd name="connsiteX1" fmla="*/ 43218 w 2363337"/>
              <a:gd name="connsiteY1" fmla="*/ 109182 h 545910"/>
              <a:gd name="connsiteX2" fmla="*/ 138752 w 2363337"/>
              <a:gd name="connsiteY2" fmla="*/ 54591 h 545910"/>
              <a:gd name="connsiteX3" fmla="*/ 247935 w 2363337"/>
              <a:gd name="connsiteY3" fmla="*/ 27295 h 545910"/>
              <a:gd name="connsiteX4" fmla="*/ 575481 w 2363337"/>
              <a:gd name="connsiteY4" fmla="*/ 13647 h 545910"/>
              <a:gd name="connsiteX5" fmla="*/ 848436 w 2363337"/>
              <a:gd name="connsiteY5" fmla="*/ 27295 h 545910"/>
              <a:gd name="connsiteX6" fmla="*/ 1094096 w 2363337"/>
              <a:gd name="connsiteY6" fmla="*/ 0 h 545910"/>
              <a:gd name="connsiteX7" fmla="*/ 1407994 w 2363337"/>
              <a:gd name="connsiteY7" fmla="*/ 13647 h 545910"/>
              <a:gd name="connsiteX8" fmla="*/ 1544472 w 2363337"/>
              <a:gd name="connsiteY8" fmla="*/ 54591 h 545910"/>
              <a:gd name="connsiteX9" fmla="*/ 1667302 w 2363337"/>
              <a:gd name="connsiteY9" fmla="*/ 95534 h 545910"/>
              <a:gd name="connsiteX10" fmla="*/ 1708245 w 2363337"/>
              <a:gd name="connsiteY10" fmla="*/ 109182 h 545910"/>
              <a:gd name="connsiteX11" fmla="*/ 1749188 w 2363337"/>
              <a:gd name="connsiteY11" fmla="*/ 122829 h 545910"/>
              <a:gd name="connsiteX12" fmla="*/ 1885666 w 2363337"/>
              <a:gd name="connsiteY12" fmla="*/ 204716 h 545910"/>
              <a:gd name="connsiteX13" fmla="*/ 1926609 w 2363337"/>
              <a:gd name="connsiteY13" fmla="*/ 232011 h 545910"/>
              <a:gd name="connsiteX14" fmla="*/ 2008496 w 2363337"/>
              <a:gd name="connsiteY14" fmla="*/ 259307 h 545910"/>
              <a:gd name="connsiteX15" fmla="*/ 2049439 w 2363337"/>
              <a:gd name="connsiteY15" fmla="*/ 272955 h 545910"/>
              <a:gd name="connsiteX16" fmla="*/ 2131326 w 2363337"/>
              <a:gd name="connsiteY16" fmla="*/ 354841 h 545910"/>
              <a:gd name="connsiteX17" fmla="*/ 2185917 w 2363337"/>
              <a:gd name="connsiteY17" fmla="*/ 395785 h 545910"/>
              <a:gd name="connsiteX18" fmla="*/ 2267803 w 2363337"/>
              <a:gd name="connsiteY18" fmla="*/ 423080 h 545910"/>
              <a:gd name="connsiteX19" fmla="*/ 2308746 w 2363337"/>
              <a:gd name="connsiteY19" fmla="*/ 464023 h 545910"/>
              <a:gd name="connsiteX20" fmla="*/ 2322394 w 2363337"/>
              <a:gd name="connsiteY20" fmla="*/ 504967 h 545910"/>
              <a:gd name="connsiteX21" fmla="*/ 2363337 w 2363337"/>
              <a:gd name="connsiteY21" fmla="*/ 518614 h 545910"/>
              <a:gd name="connsiteX22" fmla="*/ 2322394 w 2363337"/>
              <a:gd name="connsiteY22" fmla="*/ 545910 h 545910"/>
              <a:gd name="connsiteX23" fmla="*/ 2240508 w 2363337"/>
              <a:gd name="connsiteY23" fmla="*/ 518614 h 545910"/>
              <a:gd name="connsiteX24" fmla="*/ 2185917 w 2363337"/>
              <a:gd name="connsiteY24" fmla="*/ 504967 h 545910"/>
              <a:gd name="connsiteX25" fmla="*/ 2144973 w 2363337"/>
              <a:gd name="connsiteY25" fmla="*/ 491319 h 545910"/>
              <a:gd name="connsiteX26" fmla="*/ 2076735 w 2363337"/>
              <a:gd name="connsiteY26" fmla="*/ 477671 h 545910"/>
              <a:gd name="connsiteX27" fmla="*/ 2035791 w 2363337"/>
              <a:gd name="connsiteY27" fmla="*/ 464023 h 545910"/>
              <a:gd name="connsiteX28" fmla="*/ 1981200 w 2363337"/>
              <a:gd name="connsiteY28" fmla="*/ 450376 h 545910"/>
              <a:gd name="connsiteX29" fmla="*/ 1940257 w 2363337"/>
              <a:gd name="connsiteY29" fmla="*/ 436728 h 545910"/>
              <a:gd name="connsiteX30" fmla="*/ 1817427 w 2363337"/>
              <a:gd name="connsiteY30" fmla="*/ 409432 h 545910"/>
              <a:gd name="connsiteX31" fmla="*/ 1776484 w 2363337"/>
              <a:gd name="connsiteY31" fmla="*/ 395785 h 545910"/>
              <a:gd name="connsiteX32" fmla="*/ 1735540 w 2363337"/>
              <a:gd name="connsiteY32" fmla="*/ 368489 h 545910"/>
              <a:gd name="connsiteX33" fmla="*/ 1640006 w 2363337"/>
              <a:gd name="connsiteY33" fmla="*/ 341194 h 545910"/>
              <a:gd name="connsiteX34" fmla="*/ 1599063 w 2363337"/>
              <a:gd name="connsiteY34" fmla="*/ 327546 h 545910"/>
              <a:gd name="connsiteX35" fmla="*/ 1476233 w 2363337"/>
              <a:gd name="connsiteY35" fmla="*/ 300250 h 545910"/>
              <a:gd name="connsiteX36" fmla="*/ 1189630 w 2363337"/>
              <a:gd name="connsiteY36" fmla="*/ 272955 h 545910"/>
              <a:gd name="connsiteX37" fmla="*/ 1148687 w 2363337"/>
              <a:gd name="connsiteY37" fmla="*/ 259307 h 545910"/>
              <a:gd name="connsiteX38" fmla="*/ 984914 w 2363337"/>
              <a:gd name="connsiteY38" fmla="*/ 232011 h 545910"/>
              <a:gd name="connsiteX39" fmla="*/ 152400 w 2363337"/>
              <a:gd name="connsiteY39" fmla="*/ 218364 h 545910"/>
              <a:gd name="connsiteX40" fmla="*/ 70514 w 2363337"/>
              <a:gd name="connsiteY40" fmla="*/ 191068 h 545910"/>
              <a:gd name="connsiteX41" fmla="*/ 29570 w 2363337"/>
              <a:gd name="connsiteY41" fmla="*/ 177420 h 545910"/>
              <a:gd name="connsiteX42" fmla="*/ 2275 w 2363337"/>
              <a:gd name="connsiteY42" fmla="*/ 95534 h 545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2363337" h="545910">
                <a:moveTo>
                  <a:pt x="2275" y="95534"/>
                </a:moveTo>
                <a:cubicBezTo>
                  <a:pt x="4550" y="84161"/>
                  <a:pt x="28977" y="111217"/>
                  <a:pt x="43218" y="109182"/>
                </a:cubicBezTo>
                <a:cubicBezTo>
                  <a:pt x="98958" y="101219"/>
                  <a:pt x="91783" y="71671"/>
                  <a:pt x="138752" y="54591"/>
                </a:cubicBezTo>
                <a:cubicBezTo>
                  <a:pt x="174008" y="41771"/>
                  <a:pt x="210453" y="28857"/>
                  <a:pt x="247935" y="27295"/>
                </a:cubicBezTo>
                <a:lnTo>
                  <a:pt x="575481" y="13647"/>
                </a:lnTo>
                <a:cubicBezTo>
                  <a:pt x="666466" y="18196"/>
                  <a:pt x="757337" y="27295"/>
                  <a:pt x="848436" y="27295"/>
                </a:cubicBezTo>
                <a:cubicBezTo>
                  <a:pt x="944103" y="27295"/>
                  <a:pt x="1006508" y="14597"/>
                  <a:pt x="1094096" y="0"/>
                </a:cubicBezTo>
                <a:cubicBezTo>
                  <a:pt x="1198729" y="4549"/>
                  <a:pt x="1303549" y="5910"/>
                  <a:pt x="1407994" y="13647"/>
                </a:cubicBezTo>
                <a:cubicBezTo>
                  <a:pt x="1434513" y="15611"/>
                  <a:pt x="1530669" y="49990"/>
                  <a:pt x="1544472" y="54591"/>
                </a:cubicBezTo>
                <a:lnTo>
                  <a:pt x="1667302" y="95534"/>
                </a:lnTo>
                <a:lnTo>
                  <a:pt x="1708245" y="109182"/>
                </a:lnTo>
                <a:lnTo>
                  <a:pt x="1749188" y="122829"/>
                </a:lnTo>
                <a:cubicBezTo>
                  <a:pt x="1949501" y="256370"/>
                  <a:pt x="1738787" y="120785"/>
                  <a:pt x="1885666" y="204716"/>
                </a:cubicBezTo>
                <a:cubicBezTo>
                  <a:pt x="1899907" y="212854"/>
                  <a:pt x="1911620" y="225349"/>
                  <a:pt x="1926609" y="232011"/>
                </a:cubicBezTo>
                <a:cubicBezTo>
                  <a:pt x="1952901" y="243696"/>
                  <a:pt x="1981200" y="250208"/>
                  <a:pt x="2008496" y="259307"/>
                </a:cubicBezTo>
                <a:lnTo>
                  <a:pt x="2049439" y="272955"/>
                </a:lnTo>
                <a:cubicBezTo>
                  <a:pt x="2106613" y="349187"/>
                  <a:pt x="2066848" y="308786"/>
                  <a:pt x="2131326" y="354841"/>
                </a:cubicBezTo>
                <a:cubicBezTo>
                  <a:pt x="2149836" y="368062"/>
                  <a:pt x="2165572" y="385612"/>
                  <a:pt x="2185917" y="395785"/>
                </a:cubicBezTo>
                <a:cubicBezTo>
                  <a:pt x="2211651" y="408652"/>
                  <a:pt x="2267803" y="423080"/>
                  <a:pt x="2267803" y="423080"/>
                </a:cubicBezTo>
                <a:cubicBezTo>
                  <a:pt x="2281451" y="436728"/>
                  <a:pt x="2298040" y="447964"/>
                  <a:pt x="2308746" y="464023"/>
                </a:cubicBezTo>
                <a:cubicBezTo>
                  <a:pt x="2316726" y="475993"/>
                  <a:pt x="2312221" y="494794"/>
                  <a:pt x="2322394" y="504967"/>
                </a:cubicBezTo>
                <a:cubicBezTo>
                  <a:pt x="2332566" y="515139"/>
                  <a:pt x="2349689" y="514065"/>
                  <a:pt x="2363337" y="518614"/>
                </a:cubicBezTo>
                <a:cubicBezTo>
                  <a:pt x="2349689" y="527713"/>
                  <a:pt x="2338797" y="545910"/>
                  <a:pt x="2322394" y="545910"/>
                </a:cubicBezTo>
                <a:cubicBezTo>
                  <a:pt x="2293622" y="545910"/>
                  <a:pt x="2268421" y="525592"/>
                  <a:pt x="2240508" y="518614"/>
                </a:cubicBezTo>
                <a:cubicBezTo>
                  <a:pt x="2222311" y="514065"/>
                  <a:pt x="2203952" y="510120"/>
                  <a:pt x="2185917" y="504967"/>
                </a:cubicBezTo>
                <a:cubicBezTo>
                  <a:pt x="2172084" y="501015"/>
                  <a:pt x="2158930" y="494808"/>
                  <a:pt x="2144973" y="491319"/>
                </a:cubicBezTo>
                <a:cubicBezTo>
                  <a:pt x="2122469" y="485693"/>
                  <a:pt x="2099239" y="483297"/>
                  <a:pt x="2076735" y="477671"/>
                </a:cubicBezTo>
                <a:cubicBezTo>
                  <a:pt x="2062778" y="474182"/>
                  <a:pt x="2049624" y="467975"/>
                  <a:pt x="2035791" y="464023"/>
                </a:cubicBezTo>
                <a:cubicBezTo>
                  <a:pt x="2017756" y="458870"/>
                  <a:pt x="1999235" y="455529"/>
                  <a:pt x="1981200" y="450376"/>
                </a:cubicBezTo>
                <a:cubicBezTo>
                  <a:pt x="1967368" y="446424"/>
                  <a:pt x="1954089" y="440680"/>
                  <a:pt x="1940257" y="436728"/>
                </a:cubicBezTo>
                <a:cubicBezTo>
                  <a:pt x="1842210" y="408714"/>
                  <a:pt x="1929970" y="437567"/>
                  <a:pt x="1817427" y="409432"/>
                </a:cubicBezTo>
                <a:cubicBezTo>
                  <a:pt x="1803471" y="405943"/>
                  <a:pt x="1790132" y="400334"/>
                  <a:pt x="1776484" y="395785"/>
                </a:cubicBezTo>
                <a:cubicBezTo>
                  <a:pt x="1762836" y="386686"/>
                  <a:pt x="1750211" y="375825"/>
                  <a:pt x="1735540" y="368489"/>
                </a:cubicBezTo>
                <a:cubicBezTo>
                  <a:pt x="1713720" y="357579"/>
                  <a:pt x="1660419" y="347026"/>
                  <a:pt x="1640006" y="341194"/>
                </a:cubicBezTo>
                <a:cubicBezTo>
                  <a:pt x="1626174" y="337242"/>
                  <a:pt x="1612895" y="331498"/>
                  <a:pt x="1599063" y="327546"/>
                </a:cubicBezTo>
                <a:cubicBezTo>
                  <a:pt x="1569263" y="319031"/>
                  <a:pt x="1504375" y="304270"/>
                  <a:pt x="1476233" y="300250"/>
                </a:cubicBezTo>
                <a:cubicBezTo>
                  <a:pt x="1393522" y="288434"/>
                  <a:pt x="1268708" y="279545"/>
                  <a:pt x="1189630" y="272955"/>
                </a:cubicBezTo>
                <a:cubicBezTo>
                  <a:pt x="1175982" y="268406"/>
                  <a:pt x="1162519" y="263259"/>
                  <a:pt x="1148687" y="259307"/>
                </a:cubicBezTo>
                <a:cubicBezTo>
                  <a:pt x="1095501" y="244111"/>
                  <a:pt x="1040385" y="233619"/>
                  <a:pt x="984914" y="232011"/>
                </a:cubicBezTo>
                <a:cubicBezTo>
                  <a:pt x="707489" y="223970"/>
                  <a:pt x="429905" y="222913"/>
                  <a:pt x="152400" y="218364"/>
                </a:cubicBezTo>
                <a:lnTo>
                  <a:pt x="70514" y="191068"/>
                </a:lnTo>
                <a:lnTo>
                  <a:pt x="29570" y="177420"/>
                </a:lnTo>
                <a:cubicBezTo>
                  <a:pt x="13046" y="127846"/>
                  <a:pt x="0" y="106907"/>
                  <a:pt x="2275" y="95534"/>
                </a:cubicBez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7" name="Rectangle 26"/>
          <p:cNvSpPr/>
          <p:nvPr/>
        </p:nvSpPr>
        <p:spPr>
          <a:xfrm>
            <a:off x="971550" y="4797425"/>
            <a:ext cx="7200900" cy="6477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8" name="Freeform 27"/>
          <p:cNvSpPr/>
          <p:nvPr/>
        </p:nvSpPr>
        <p:spPr>
          <a:xfrm>
            <a:off x="971550" y="4284663"/>
            <a:ext cx="4992688" cy="506412"/>
          </a:xfrm>
          <a:custGeom>
            <a:avLst/>
            <a:gdLst>
              <a:gd name="connsiteX0" fmla="*/ 84161 w 5092890"/>
              <a:gd name="connsiteY0" fmla="*/ 259307 h 504967"/>
              <a:gd name="connsiteX1" fmla="*/ 616424 w 5092890"/>
              <a:gd name="connsiteY1" fmla="*/ 245660 h 504967"/>
              <a:gd name="connsiteX2" fmla="*/ 725606 w 5092890"/>
              <a:gd name="connsiteY2" fmla="*/ 232012 h 504967"/>
              <a:gd name="connsiteX3" fmla="*/ 875731 w 5092890"/>
              <a:gd name="connsiteY3" fmla="*/ 218364 h 504967"/>
              <a:gd name="connsiteX4" fmla="*/ 916675 w 5092890"/>
              <a:gd name="connsiteY4" fmla="*/ 204716 h 504967"/>
              <a:gd name="connsiteX5" fmla="*/ 1053152 w 5092890"/>
              <a:gd name="connsiteY5" fmla="*/ 163773 h 504967"/>
              <a:gd name="connsiteX6" fmla="*/ 1175982 w 5092890"/>
              <a:gd name="connsiteY6" fmla="*/ 122830 h 504967"/>
              <a:gd name="connsiteX7" fmla="*/ 1216925 w 5092890"/>
              <a:gd name="connsiteY7" fmla="*/ 95534 h 504967"/>
              <a:gd name="connsiteX8" fmla="*/ 1448937 w 5092890"/>
              <a:gd name="connsiteY8" fmla="*/ 68239 h 504967"/>
              <a:gd name="connsiteX9" fmla="*/ 1667302 w 5092890"/>
              <a:gd name="connsiteY9" fmla="*/ 40943 h 504967"/>
              <a:gd name="connsiteX10" fmla="*/ 1981200 w 5092890"/>
              <a:gd name="connsiteY10" fmla="*/ 27296 h 504967"/>
              <a:gd name="connsiteX11" fmla="*/ 2172269 w 5092890"/>
              <a:gd name="connsiteY11" fmla="*/ 13648 h 504967"/>
              <a:gd name="connsiteX12" fmla="*/ 2445224 w 5092890"/>
              <a:gd name="connsiteY12" fmla="*/ 0 h 504967"/>
              <a:gd name="connsiteX13" fmla="*/ 2827361 w 5092890"/>
              <a:gd name="connsiteY13" fmla="*/ 13648 h 504967"/>
              <a:gd name="connsiteX14" fmla="*/ 2977487 w 5092890"/>
              <a:gd name="connsiteY14" fmla="*/ 27296 h 504967"/>
              <a:gd name="connsiteX15" fmla="*/ 3455158 w 5092890"/>
              <a:gd name="connsiteY15" fmla="*/ 40943 h 504967"/>
              <a:gd name="connsiteX16" fmla="*/ 3577988 w 5092890"/>
              <a:gd name="connsiteY16" fmla="*/ 68239 h 504967"/>
              <a:gd name="connsiteX17" fmla="*/ 3618931 w 5092890"/>
              <a:gd name="connsiteY17" fmla="*/ 81887 h 504967"/>
              <a:gd name="connsiteX18" fmla="*/ 3796352 w 5092890"/>
              <a:gd name="connsiteY18" fmla="*/ 95534 h 504967"/>
              <a:gd name="connsiteX19" fmla="*/ 3850943 w 5092890"/>
              <a:gd name="connsiteY19" fmla="*/ 109182 h 504967"/>
              <a:gd name="connsiteX20" fmla="*/ 3891887 w 5092890"/>
              <a:gd name="connsiteY20" fmla="*/ 122830 h 504967"/>
              <a:gd name="connsiteX21" fmla="*/ 4001069 w 5092890"/>
              <a:gd name="connsiteY21" fmla="*/ 150125 h 504967"/>
              <a:gd name="connsiteX22" fmla="*/ 4055660 w 5092890"/>
              <a:gd name="connsiteY22" fmla="*/ 177421 h 504967"/>
              <a:gd name="connsiteX23" fmla="*/ 4205785 w 5092890"/>
              <a:gd name="connsiteY23" fmla="*/ 218364 h 504967"/>
              <a:gd name="connsiteX24" fmla="*/ 4274024 w 5092890"/>
              <a:gd name="connsiteY24" fmla="*/ 245660 h 504967"/>
              <a:gd name="connsiteX25" fmla="*/ 4342263 w 5092890"/>
              <a:gd name="connsiteY25" fmla="*/ 259307 h 504967"/>
              <a:gd name="connsiteX26" fmla="*/ 4396854 w 5092890"/>
              <a:gd name="connsiteY26" fmla="*/ 272955 h 504967"/>
              <a:gd name="connsiteX27" fmla="*/ 4465093 w 5092890"/>
              <a:gd name="connsiteY27" fmla="*/ 286603 h 504967"/>
              <a:gd name="connsiteX28" fmla="*/ 4546979 w 5092890"/>
              <a:gd name="connsiteY28" fmla="*/ 313899 h 504967"/>
              <a:gd name="connsiteX29" fmla="*/ 4710752 w 5092890"/>
              <a:gd name="connsiteY29" fmla="*/ 341194 h 504967"/>
              <a:gd name="connsiteX30" fmla="*/ 4833582 w 5092890"/>
              <a:gd name="connsiteY30" fmla="*/ 382137 h 504967"/>
              <a:gd name="connsiteX31" fmla="*/ 4915469 w 5092890"/>
              <a:gd name="connsiteY31" fmla="*/ 409433 h 504967"/>
              <a:gd name="connsiteX32" fmla="*/ 4970060 w 5092890"/>
              <a:gd name="connsiteY32" fmla="*/ 423081 h 504967"/>
              <a:gd name="connsiteX33" fmla="*/ 5011003 w 5092890"/>
              <a:gd name="connsiteY33" fmla="*/ 450376 h 504967"/>
              <a:gd name="connsiteX34" fmla="*/ 5092890 w 5092890"/>
              <a:gd name="connsiteY34" fmla="*/ 477672 h 504967"/>
              <a:gd name="connsiteX35" fmla="*/ 4997355 w 5092890"/>
              <a:gd name="connsiteY35" fmla="*/ 504967 h 504967"/>
              <a:gd name="connsiteX36" fmla="*/ 4942764 w 5092890"/>
              <a:gd name="connsiteY36" fmla="*/ 491319 h 504967"/>
              <a:gd name="connsiteX37" fmla="*/ 4792639 w 5092890"/>
              <a:gd name="connsiteY37" fmla="*/ 477672 h 504967"/>
              <a:gd name="connsiteX38" fmla="*/ 4683457 w 5092890"/>
              <a:gd name="connsiteY38" fmla="*/ 464024 h 504967"/>
              <a:gd name="connsiteX39" fmla="*/ 4574275 w 5092890"/>
              <a:gd name="connsiteY39" fmla="*/ 436728 h 504967"/>
              <a:gd name="connsiteX40" fmla="*/ 4424149 w 5092890"/>
              <a:gd name="connsiteY40" fmla="*/ 423081 h 504967"/>
              <a:gd name="connsiteX41" fmla="*/ 3577988 w 5092890"/>
              <a:gd name="connsiteY41" fmla="*/ 395785 h 504967"/>
              <a:gd name="connsiteX42" fmla="*/ 2581702 w 5092890"/>
              <a:gd name="connsiteY42" fmla="*/ 382137 h 504967"/>
              <a:gd name="connsiteX43" fmla="*/ 2486167 w 5092890"/>
              <a:gd name="connsiteY43" fmla="*/ 368490 h 504967"/>
              <a:gd name="connsiteX44" fmla="*/ 1517176 w 5092890"/>
              <a:gd name="connsiteY44" fmla="*/ 368490 h 504967"/>
              <a:gd name="connsiteX45" fmla="*/ 1435290 w 5092890"/>
              <a:gd name="connsiteY45" fmla="*/ 382137 h 504967"/>
              <a:gd name="connsiteX46" fmla="*/ 1394346 w 5092890"/>
              <a:gd name="connsiteY46" fmla="*/ 395785 h 504967"/>
              <a:gd name="connsiteX47" fmla="*/ 998561 w 5092890"/>
              <a:gd name="connsiteY47" fmla="*/ 382137 h 504967"/>
              <a:gd name="connsiteX48" fmla="*/ 862084 w 5092890"/>
              <a:gd name="connsiteY48" fmla="*/ 354842 h 504967"/>
              <a:gd name="connsiteX49" fmla="*/ 807493 w 5092890"/>
              <a:gd name="connsiteY49" fmla="*/ 341194 h 504967"/>
              <a:gd name="connsiteX50" fmla="*/ 370764 w 5092890"/>
              <a:gd name="connsiteY50" fmla="*/ 354842 h 504967"/>
              <a:gd name="connsiteX51" fmla="*/ 288878 w 5092890"/>
              <a:gd name="connsiteY51" fmla="*/ 368490 h 504967"/>
              <a:gd name="connsiteX52" fmla="*/ 206991 w 5092890"/>
              <a:gd name="connsiteY52" fmla="*/ 341194 h 504967"/>
              <a:gd name="connsiteX53" fmla="*/ 111457 w 5092890"/>
              <a:gd name="connsiteY53" fmla="*/ 327546 h 504967"/>
              <a:gd name="connsiteX54" fmla="*/ 84161 w 5092890"/>
              <a:gd name="connsiteY54" fmla="*/ 259307 h 504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5092890" h="504967">
                <a:moveTo>
                  <a:pt x="84161" y="259307"/>
                </a:moveTo>
                <a:cubicBezTo>
                  <a:pt x="168322" y="245659"/>
                  <a:pt x="439105" y="253205"/>
                  <a:pt x="616424" y="245660"/>
                </a:cubicBezTo>
                <a:cubicBezTo>
                  <a:pt x="653068" y="244101"/>
                  <a:pt x="689130" y="235852"/>
                  <a:pt x="725606" y="232012"/>
                </a:cubicBezTo>
                <a:cubicBezTo>
                  <a:pt x="775578" y="226752"/>
                  <a:pt x="825689" y="222913"/>
                  <a:pt x="875731" y="218364"/>
                </a:cubicBezTo>
                <a:cubicBezTo>
                  <a:pt x="889379" y="213815"/>
                  <a:pt x="902842" y="208668"/>
                  <a:pt x="916675" y="204716"/>
                </a:cubicBezTo>
                <a:cubicBezTo>
                  <a:pt x="962394" y="191654"/>
                  <a:pt x="1009897" y="185400"/>
                  <a:pt x="1053152" y="163773"/>
                </a:cubicBezTo>
                <a:cubicBezTo>
                  <a:pt x="1128491" y="126104"/>
                  <a:pt x="1087793" y="140468"/>
                  <a:pt x="1175982" y="122830"/>
                </a:cubicBezTo>
                <a:cubicBezTo>
                  <a:pt x="1189630" y="113731"/>
                  <a:pt x="1201567" y="101293"/>
                  <a:pt x="1216925" y="95534"/>
                </a:cubicBezTo>
                <a:cubicBezTo>
                  <a:pt x="1266232" y="77044"/>
                  <a:pt x="1433610" y="69881"/>
                  <a:pt x="1448937" y="68239"/>
                </a:cubicBezTo>
                <a:cubicBezTo>
                  <a:pt x="1521874" y="60424"/>
                  <a:pt x="1594163" y="46569"/>
                  <a:pt x="1667302" y="40943"/>
                </a:cubicBezTo>
                <a:cubicBezTo>
                  <a:pt x="1771725" y="32911"/>
                  <a:pt x="1876621" y="32949"/>
                  <a:pt x="1981200" y="27296"/>
                </a:cubicBezTo>
                <a:cubicBezTo>
                  <a:pt x="2044959" y="23850"/>
                  <a:pt x="2108527" y="17398"/>
                  <a:pt x="2172269" y="13648"/>
                </a:cubicBezTo>
                <a:lnTo>
                  <a:pt x="2445224" y="0"/>
                </a:lnTo>
                <a:lnTo>
                  <a:pt x="2827361" y="13648"/>
                </a:lnTo>
                <a:cubicBezTo>
                  <a:pt x="2877543" y="16222"/>
                  <a:pt x="2927286" y="25113"/>
                  <a:pt x="2977487" y="27296"/>
                </a:cubicBezTo>
                <a:cubicBezTo>
                  <a:pt x="3136625" y="34215"/>
                  <a:pt x="3295934" y="36394"/>
                  <a:pt x="3455158" y="40943"/>
                </a:cubicBezTo>
                <a:cubicBezTo>
                  <a:pt x="3547330" y="71667"/>
                  <a:pt x="3433870" y="36212"/>
                  <a:pt x="3577988" y="68239"/>
                </a:cubicBezTo>
                <a:cubicBezTo>
                  <a:pt x="3592031" y="71360"/>
                  <a:pt x="3604656" y="80103"/>
                  <a:pt x="3618931" y="81887"/>
                </a:cubicBezTo>
                <a:cubicBezTo>
                  <a:pt x="3677788" y="89244"/>
                  <a:pt x="3737212" y="90985"/>
                  <a:pt x="3796352" y="95534"/>
                </a:cubicBezTo>
                <a:cubicBezTo>
                  <a:pt x="3814549" y="100083"/>
                  <a:pt x="3832908" y="104029"/>
                  <a:pt x="3850943" y="109182"/>
                </a:cubicBezTo>
                <a:cubicBezTo>
                  <a:pt x="3864776" y="113134"/>
                  <a:pt x="3878008" y="119045"/>
                  <a:pt x="3891887" y="122830"/>
                </a:cubicBezTo>
                <a:cubicBezTo>
                  <a:pt x="3928079" y="132700"/>
                  <a:pt x="4001069" y="150125"/>
                  <a:pt x="4001069" y="150125"/>
                </a:cubicBezTo>
                <a:cubicBezTo>
                  <a:pt x="4019266" y="159224"/>
                  <a:pt x="4036359" y="170987"/>
                  <a:pt x="4055660" y="177421"/>
                </a:cubicBezTo>
                <a:cubicBezTo>
                  <a:pt x="4261245" y="245950"/>
                  <a:pt x="3966532" y="122661"/>
                  <a:pt x="4205785" y="218364"/>
                </a:cubicBezTo>
                <a:cubicBezTo>
                  <a:pt x="4228531" y="227463"/>
                  <a:pt x="4250559" y="238620"/>
                  <a:pt x="4274024" y="245660"/>
                </a:cubicBezTo>
                <a:cubicBezTo>
                  <a:pt x="4296242" y="252325"/>
                  <a:pt x="4319619" y="254275"/>
                  <a:pt x="4342263" y="259307"/>
                </a:cubicBezTo>
                <a:cubicBezTo>
                  <a:pt x="4360573" y="263376"/>
                  <a:pt x="4378544" y="268886"/>
                  <a:pt x="4396854" y="272955"/>
                </a:cubicBezTo>
                <a:cubicBezTo>
                  <a:pt x="4419498" y="277987"/>
                  <a:pt x="4442714" y="280499"/>
                  <a:pt x="4465093" y="286603"/>
                </a:cubicBezTo>
                <a:cubicBezTo>
                  <a:pt x="4492851" y="294174"/>
                  <a:pt x="4518766" y="308257"/>
                  <a:pt x="4546979" y="313899"/>
                </a:cubicBezTo>
                <a:cubicBezTo>
                  <a:pt x="4646761" y="333854"/>
                  <a:pt x="4592254" y="324265"/>
                  <a:pt x="4710752" y="341194"/>
                </a:cubicBezTo>
                <a:lnTo>
                  <a:pt x="4833582" y="382137"/>
                </a:lnTo>
                <a:lnTo>
                  <a:pt x="4915469" y="409433"/>
                </a:lnTo>
                <a:lnTo>
                  <a:pt x="4970060" y="423081"/>
                </a:lnTo>
                <a:cubicBezTo>
                  <a:pt x="4983708" y="432179"/>
                  <a:pt x="4996014" y="443714"/>
                  <a:pt x="5011003" y="450376"/>
                </a:cubicBezTo>
                <a:cubicBezTo>
                  <a:pt x="5037295" y="462061"/>
                  <a:pt x="5092890" y="477672"/>
                  <a:pt x="5092890" y="477672"/>
                </a:cubicBezTo>
                <a:cubicBezTo>
                  <a:pt x="5073586" y="484106"/>
                  <a:pt x="5014487" y="504967"/>
                  <a:pt x="4997355" y="504967"/>
                </a:cubicBezTo>
                <a:cubicBezTo>
                  <a:pt x="4978598" y="504967"/>
                  <a:pt x="4961357" y="493798"/>
                  <a:pt x="4942764" y="491319"/>
                </a:cubicBezTo>
                <a:cubicBezTo>
                  <a:pt x="4892957" y="484678"/>
                  <a:pt x="4842611" y="482932"/>
                  <a:pt x="4792639" y="477672"/>
                </a:cubicBezTo>
                <a:cubicBezTo>
                  <a:pt x="4756163" y="473833"/>
                  <a:pt x="4719506" y="470783"/>
                  <a:pt x="4683457" y="464024"/>
                </a:cubicBezTo>
                <a:cubicBezTo>
                  <a:pt x="4646585" y="457110"/>
                  <a:pt x="4611635" y="440124"/>
                  <a:pt x="4574275" y="436728"/>
                </a:cubicBezTo>
                <a:cubicBezTo>
                  <a:pt x="4524233" y="432179"/>
                  <a:pt x="4474278" y="426538"/>
                  <a:pt x="4424149" y="423081"/>
                </a:cubicBezTo>
                <a:cubicBezTo>
                  <a:pt x="4124113" y="402389"/>
                  <a:pt x="3905186" y="401378"/>
                  <a:pt x="3577988" y="395785"/>
                </a:cubicBezTo>
                <a:lnTo>
                  <a:pt x="2581702" y="382137"/>
                </a:lnTo>
                <a:cubicBezTo>
                  <a:pt x="2549857" y="377588"/>
                  <a:pt x="2518306" y="369858"/>
                  <a:pt x="2486167" y="368490"/>
                </a:cubicBezTo>
                <a:cubicBezTo>
                  <a:pt x="1960375" y="346116"/>
                  <a:pt x="1997253" y="353003"/>
                  <a:pt x="1517176" y="368490"/>
                </a:cubicBezTo>
                <a:cubicBezTo>
                  <a:pt x="1489881" y="373039"/>
                  <a:pt x="1462303" y="376134"/>
                  <a:pt x="1435290" y="382137"/>
                </a:cubicBezTo>
                <a:cubicBezTo>
                  <a:pt x="1421246" y="385258"/>
                  <a:pt x="1408732" y="395785"/>
                  <a:pt x="1394346" y="395785"/>
                </a:cubicBezTo>
                <a:cubicBezTo>
                  <a:pt x="1262339" y="395785"/>
                  <a:pt x="1130489" y="386686"/>
                  <a:pt x="998561" y="382137"/>
                </a:cubicBezTo>
                <a:cubicBezTo>
                  <a:pt x="914475" y="354110"/>
                  <a:pt x="1000091" y="379935"/>
                  <a:pt x="862084" y="354842"/>
                </a:cubicBezTo>
                <a:cubicBezTo>
                  <a:pt x="843630" y="351487"/>
                  <a:pt x="825690" y="345743"/>
                  <a:pt x="807493" y="341194"/>
                </a:cubicBezTo>
                <a:cubicBezTo>
                  <a:pt x="661917" y="345743"/>
                  <a:pt x="516210" y="347187"/>
                  <a:pt x="370764" y="354842"/>
                </a:cubicBezTo>
                <a:cubicBezTo>
                  <a:pt x="343130" y="356296"/>
                  <a:pt x="316454" y="370788"/>
                  <a:pt x="288878" y="368490"/>
                </a:cubicBezTo>
                <a:cubicBezTo>
                  <a:pt x="260205" y="366101"/>
                  <a:pt x="235474" y="345263"/>
                  <a:pt x="206991" y="341194"/>
                </a:cubicBezTo>
                <a:lnTo>
                  <a:pt x="111457" y="327546"/>
                </a:lnTo>
                <a:cubicBezTo>
                  <a:pt x="126544" y="282287"/>
                  <a:pt x="0" y="272955"/>
                  <a:pt x="84161" y="259307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7670" name="TextBox 28"/>
          <p:cNvSpPr txBox="1">
            <a:spLocks noChangeArrowheads="1"/>
          </p:cNvSpPr>
          <p:nvPr/>
        </p:nvSpPr>
        <p:spPr bwMode="auto">
          <a:xfrm>
            <a:off x="5219700" y="3284538"/>
            <a:ext cx="18002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/>
              <a:t>Upper layers</a:t>
            </a:r>
          </a:p>
        </p:txBody>
      </p:sp>
      <p:sp>
        <p:nvSpPr>
          <p:cNvPr id="27671" name="TextBox 29"/>
          <p:cNvSpPr txBox="1">
            <a:spLocks noChangeArrowheads="1"/>
          </p:cNvSpPr>
          <p:nvPr/>
        </p:nvSpPr>
        <p:spPr bwMode="auto">
          <a:xfrm>
            <a:off x="4284663" y="3716338"/>
            <a:ext cx="15827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/>
              <a:t>Shale </a:t>
            </a:r>
          </a:p>
        </p:txBody>
      </p:sp>
      <p:sp>
        <p:nvSpPr>
          <p:cNvPr id="27672" name="TextBox 30"/>
          <p:cNvSpPr txBox="1">
            <a:spLocks noChangeArrowheads="1"/>
          </p:cNvSpPr>
          <p:nvPr/>
        </p:nvSpPr>
        <p:spPr bwMode="auto">
          <a:xfrm>
            <a:off x="1476375" y="3573463"/>
            <a:ext cx="1223963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/>
              <a:t>Rock </a:t>
            </a:r>
          </a:p>
        </p:txBody>
      </p:sp>
      <p:sp>
        <p:nvSpPr>
          <p:cNvPr id="27673" name="TextBox 31"/>
          <p:cNvSpPr txBox="1">
            <a:spLocks noChangeArrowheads="1"/>
          </p:cNvSpPr>
          <p:nvPr/>
        </p:nvSpPr>
        <p:spPr bwMode="auto">
          <a:xfrm>
            <a:off x="2411413" y="4437063"/>
            <a:ext cx="22320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/>
              <a:t>Natural gas</a:t>
            </a:r>
          </a:p>
        </p:txBody>
      </p:sp>
      <p:sp>
        <p:nvSpPr>
          <p:cNvPr id="27674" name="TextBox 32"/>
          <p:cNvSpPr txBox="1">
            <a:spLocks noChangeArrowheads="1"/>
          </p:cNvSpPr>
          <p:nvPr/>
        </p:nvSpPr>
        <p:spPr bwMode="auto">
          <a:xfrm>
            <a:off x="3635375" y="5013325"/>
            <a:ext cx="1800225" cy="369888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/>
              <a:t>Crude oil</a:t>
            </a:r>
          </a:p>
        </p:txBody>
      </p:sp>
      <p:sp>
        <p:nvSpPr>
          <p:cNvPr id="27675" name="TextBox 33"/>
          <p:cNvSpPr txBox="1">
            <a:spLocks noChangeArrowheads="1"/>
          </p:cNvSpPr>
          <p:nvPr/>
        </p:nvSpPr>
        <p:spPr bwMode="auto">
          <a:xfrm>
            <a:off x="4067175" y="5589588"/>
            <a:ext cx="1225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/>
              <a:t>Rock </a:t>
            </a:r>
          </a:p>
        </p:txBody>
      </p:sp>
      <p:sp>
        <p:nvSpPr>
          <p:cNvPr id="27676" name="TextBox 34"/>
          <p:cNvSpPr txBox="1">
            <a:spLocks noChangeArrowheads="1"/>
          </p:cNvSpPr>
          <p:nvPr/>
        </p:nvSpPr>
        <p:spPr bwMode="auto">
          <a:xfrm>
            <a:off x="3851275" y="1700213"/>
            <a:ext cx="4033838" cy="120015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>
                <a:solidFill>
                  <a:srgbClr val="FF0000"/>
                </a:solidFill>
                <a:latin typeface="Comic Sans MS" pitchFamily="66" charset="0"/>
              </a:rPr>
              <a:t>Crude oil is the major source of energy in most industrial countries. Over 90% is used as a fuel in industry or transport.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2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50825" y="260350"/>
            <a:ext cx="8713788" cy="6337300"/>
          </a:xfrm>
          <a:prstGeom prst="rect">
            <a:avLst/>
          </a:prstGeom>
          <a:solidFill>
            <a:srgbClr val="FFFF8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pic>
        <p:nvPicPr>
          <p:cNvPr id="28676" name="Picture 4" descr="crude oil.bmp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988" y="2133600"/>
            <a:ext cx="276225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7" name="TextBox 6"/>
          <p:cNvSpPr txBox="1">
            <a:spLocks noChangeArrowheads="1"/>
          </p:cNvSpPr>
          <p:nvPr/>
        </p:nvSpPr>
        <p:spPr bwMode="auto">
          <a:xfrm>
            <a:off x="971550" y="692150"/>
            <a:ext cx="2879725" cy="10160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2000">
                <a:solidFill>
                  <a:srgbClr val="FF0000"/>
                </a:solidFill>
                <a:latin typeface="Comic Sans MS" pitchFamily="66" charset="0"/>
              </a:rPr>
              <a:t>There are three stages in the refining of crude oil.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2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50825" y="260350"/>
            <a:ext cx="8713788" cy="6337300"/>
          </a:xfrm>
          <a:prstGeom prst="rect">
            <a:avLst/>
          </a:prstGeom>
          <a:solidFill>
            <a:srgbClr val="FFFF8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pic>
        <p:nvPicPr>
          <p:cNvPr id="29700" name="Picture 4" descr="crude oil.bmp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988" y="2133600"/>
            <a:ext cx="276225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1" name="TextBox 6"/>
          <p:cNvSpPr txBox="1">
            <a:spLocks noChangeArrowheads="1"/>
          </p:cNvSpPr>
          <p:nvPr/>
        </p:nvSpPr>
        <p:spPr bwMode="auto">
          <a:xfrm>
            <a:off x="971550" y="692150"/>
            <a:ext cx="2879725" cy="10160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2000">
                <a:solidFill>
                  <a:srgbClr val="FF0000"/>
                </a:solidFill>
                <a:latin typeface="Comic Sans MS" pitchFamily="66" charset="0"/>
              </a:rPr>
              <a:t>There are three stages in the refining of crude oil.</a:t>
            </a:r>
          </a:p>
        </p:txBody>
      </p:sp>
      <p:sp>
        <p:nvSpPr>
          <p:cNvPr id="29702" name="TextBox 5"/>
          <p:cNvSpPr txBox="1">
            <a:spLocks noChangeArrowheads="1"/>
          </p:cNvSpPr>
          <p:nvPr/>
        </p:nvSpPr>
        <p:spPr bwMode="auto">
          <a:xfrm>
            <a:off x="4572000" y="1268413"/>
            <a:ext cx="3600450" cy="1200150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3600">
                <a:solidFill>
                  <a:srgbClr val="FF0000"/>
                </a:solidFill>
                <a:latin typeface="Comic Sans MS" pitchFamily="66" charset="0"/>
              </a:rPr>
              <a:t>Fractional distillation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Content</a:t>
            </a:r>
          </a:p>
        </p:txBody>
      </p:sp>
      <p:sp>
        <p:nvSpPr>
          <p:cNvPr id="12291" name="TextBox 2"/>
          <p:cNvSpPr txBox="1">
            <a:spLocks noChangeArrowheads="1"/>
          </p:cNvSpPr>
          <p:nvPr/>
        </p:nvSpPr>
        <p:spPr bwMode="auto">
          <a:xfrm>
            <a:off x="468313" y="908050"/>
            <a:ext cx="2303462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3200">
                <a:solidFill>
                  <a:srgbClr val="000000"/>
                </a:solidFill>
                <a:latin typeface="Comic Sans MS" pitchFamily="66" charset="0"/>
              </a:rPr>
              <a:t>Organic Chemistry</a:t>
            </a:r>
          </a:p>
        </p:txBody>
      </p:sp>
      <p:sp>
        <p:nvSpPr>
          <p:cNvPr id="12292" name="TextBox 3"/>
          <p:cNvSpPr txBox="1">
            <a:spLocks noChangeArrowheads="1"/>
          </p:cNvSpPr>
          <p:nvPr/>
        </p:nvSpPr>
        <p:spPr bwMode="auto">
          <a:xfrm>
            <a:off x="3419475" y="1268413"/>
            <a:ext cx="5256213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buFontTx/>
              <a:buAutoNum type="alphaLcParenR"/>
            </a:pPr>
            <a:r>
              <a:rPr lang="en-GB" sz="2800">
                <a:solidFill>
                  <a:srgbClr val="000000"/>
                </a:solidFill>
                <a:latin typeface="Comic Sans MS" pitchFamily="66" charset="0"/>
              </a:rPr>
              <a:t>Introduction</a:t>
            </a:r>
          </a:p>
          <a:p>
            <a:pPr marL="457200" indent="-457200">
              <a:buFontTx/>
              <a:buAutoNum type="alphaLcParenR"/>
            </a:pPr>
            <a:r>
              <a:rPr lang="en-GB" sz="2800">
                <a:solidFill>
                  <a:srgbClr val="000000"/>
                </a:solidFill>
                <a:latin typeface="Comic Sans MS" pitchFamily="66" charset="0"/>
              </a:rPr>
              <a:t>Alkanes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2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50825" y="260350"/>
            <a:ext cx="8713788" cy="6337300"/>
          </a:xfrm>
          <a:prstGeom prst="rect">
            <a:avLst/>
          </a:prstGeom>
          <a:solidFill>
            <a:srgbClr val="FFFF8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pic>
        <p:nvPicPr>
          <p:cNvPr id="30724" name="Picture 4" descr="crude oil.bmp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988" y="2133600"/>
            <a:ext cx="276225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5" name="TextBox 6"/>
          <p:cNvSpPr txBox="1">
            <a:spLocks noChangeArrowheads="1"/>
          </p:cNvSpPr>
          <p:nvPr/>
        </p:nvSpPr>
        <p:spPr bwMode="auto">
          <a:xfrm>
            <a:off x="971550" y="692150"/>
            <a:ext cx="2879725" cy="10160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2000">
                <a:solidFill>
                  <a:srgbClr val="FF0000"/>
                </a:solidFill>
                <a:latin typeface="Comic Sans MS" pitchFamily="66" charset="0"/>
              </a:rPr>
              <a:t>There are three stages in the refining of crude oil.</a:t>
            </a:r>
          </a:p>
        </p:txBody>
      </p:sp>
      <p:sp>
        <p:nvSpPr>
          <p:cNvPr id="30726" name="TextBox 5"/>
          <p:cNvSpPr txBox="1">
            <a:spLocks noChangeArrowheads="1"/>
          </p:cNvSpPr>
          <p:nvPr/>
        </p:nvSpPr>
        <p:spPr bwMode="auto">
          <a:xfrm>
            <a:off x="4572000" y="1268413"/>
            <a:ext cx="3600450" cy="1200150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3600">
                <a:solidFill>
                  <a:srgbClr val="FF0000"/>
                </a:solidFill>
                <a:latin typeface="Comic Sans MS" pitchFamily="66" charset="0"/>
              </a:rPr>
              <a:t>Fractional distillation</a:t>
            </a:r>
          </a:p>
        </p:txBody>
      </p:sp>
      <p:sp>
        <p:nvSpPr>
          <p:cNvPr id="30727" name="TextBox 7"/>
          <p:cNvSpPr txBox="1">
            <a:spLocks noChangeArrowheads="1"/>
          </p:cNvSpPr>
          <p:nvPr/>
        </p:nvSpPr>
        <p:spPr bwMode="auto">
          <a:xfrm>
            <a:off x="4572000" y="3429000"/>
            <a:ext cx="3600450" cy="646113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3600">
                <a:solidFill>
                  <a:srgbClr val="FF0000"/>
                </a:solidFill>
                <a:latin typeface="Comic Sans MS" pitchFamily="66" charset="0"/>
              </a:rPr>
              <a:t>Cracking </a:t>
            </a:r>
          </a:p>
        </p:txBody>
      </p:sp>
      <p:sp>
        <p:nvSpPr>
          <p:cNvPr id="9" name="Down Arrow 8"/>
          <p:cNvSpPr/>
          <p:nvPr/>
        </p:nvSpPr>
        <p:spPr>
          <a:xfrm>
            <a:off x="6084888" y="2492375"/>
            <a:ext cx="431800" cy="936625"/>
          </a:xfrm>
          <a:prstGeom prst="downArrow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2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50825" y="260350"/>
            <a:ext cx="8713788" cy="6337300"/>
          </a:xfrm>
          <a:prstGeom prst="rect">
            <a:avLst/>
          </a:prstGeom>
          <a:solidFill>
            <a:srgbClr val="FFFF8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pic>
        <p:nvPicPr>
          <p:cNvPr id="31748" name="Picture 4" descr="crude oil.bmp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988" y="2133600"/>
            <a:ext cx="276225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9" name="TextBox 6"/>
          <p:cNvSpPr txBox="1">
            <a:spLocks noChangeArrowheads="1"/>
          </p:cNvSpPr>
          <p:nvPr/>
        </p:nvSpPr>
        <p:spPr bwMode="auto">
          <a:xfrm>
            <a:off x="971550" y="692150"/>
            <a:ext cx="2879725" cy="10160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2000">
                <a:solidFill>
                  <a:srgbClr val="FF0000"/>
                </a:solidFill>
                <a:latin typeface="Comic Sans MS" pitchFamily="66" charset="0"/>
              </a:rPr>
              <a:t>There are three stages in the refining of crude oil.</a:t>
            </a:r>
          </a:p>
        </p:txBody>
      </p:sp>
      <p:sp>
        <p:nvSpPr>
          <p:cNvPr id="31750" name="TextBox 5"/>
          <p:cNvSpPr txBox="1">
            <a:spLocks noChangeArrowheads="1"/>
          </p:cNvSpPr>
          <p:nvPr/>
        </p:nvSpPr>
        <p:spPr bwMode="auto">
          <a:xfrm>
            <a:off x="4572000" y="1268413"/>
            <a:ext cx="3600450" cy="1200150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3600">
                <a:solidFill>
                  <a:srgbClr val="FF0000"/>
                </a:solidFill>
                <a:latin typeface="Comic Sans MS" pitchFamily="66" charset="0"/>
              </a:rPr>
              <a:t>Fractional distillation</a:t>
            </a:r>
          </a:p>
        </p:txBody>
      </p:sp>
      <p:sp>
        <p:nvSpPr>
          <p:cNvPr id="31751" name="TextBox 7"/>
          <p:cNvSpPr txBox="1">
            <a:spLocks noChangeArrowheads="1"/>
          </p:cNvSpPr>
          <p:nvPr/>
        </p:nvSpPr>
        <p:spPr bwMode="auto">
          <a:xfrm>
            <a:off x="4572000" y="3429000"/>
            <a:ext cx="3600450" cy="646113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3600">
                <a:solidFill>
                  <a:srgbClr val="FF0000"/>
                </a:solidFill>
                <a:latin typeface="Comic Sans MS" pitchFamily="66" charset="0"/>
              </a:rPr>
              <a:t>Cracking </a:t>
            </a:r>
          </a:p>
        </p:txBody>
      </p:sp>
      <p:sp>
        <p:nvSpPr>
          <p:cNvPr id="9" name="Down Arrow 8"/>
          <p:cNvSpPr/>
          <p:nvPr/>
        </p:nvSpPr>
        <p:spPr>
          <a:xfrm>
            <a:off x="6084888" y="2492375"/>
            <a:ext cx="431800" cy="936625"/>
          </a:xfrm>
          <a:prstGeom prst="downArrow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31753" name="TextBox 9"/>
          <p:cNvSpPr txBox="1">
            <a:spLocks noChangeArrowheads="1"/>
          </p:cNvSpPr>
          <p:nvPr/>
        </p:nvSpPr>
        <p:spPr bwMode="auto">
          <a:xfrm>
            <a:off x="4572000" y="5013325"/>
            <a:ext cx="3600450" cy="646113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3600">
                <a:solidFill>
                  <a:srgbClr val="FF0000"/>
                </a:solidFill>
                <a:latin typeface="Comic Sans MS" pitchFamily="66" charset="0"/>
              </a:rPr>
              <a:t>Reforming  </a:t>
            </a:r>
          </a:p>
        </p:txBody>
      </p:sp>
      <p:sp>
        <p:nvSpPr>
          <p:cNvPr id="11" name="Down Arrow 10"/>
          <p:cNvSpPr/>
          <p:nvPr/>
        </p:nvSpPr>
        <p:spPr>
          <a:xfrm>
            <a:off x="6084888" y="4076700"/>
            <a:ext cx="431800" cy="936625"/>
          </a:xfrm>
          <a:prstGeom prst="downArrow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2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50825" y="260350"/>
            <a:ext cx="8713788" cy="6337300"/>
          </a:xfrm>
          <a:prstGeom prst="rect">
            <a:avLst/>
          </a:prstGeom>
          <a:solidFill>
            <a:srgbClr val="FFFF8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32772" name="TextBox 4"/>
          <p:cNvSpPr txBox="1">
            <a:spLocks noChangeArrowheads="1"/>
          </p:cNvSpPr>
          <p:nvPr/>
        </p:nvSpPr>
        <p:spPr bwMode="auto">
          <a:xfrm>
            <a:off x="971550" y="549275"/>
            <a:ext cx="7200900" cy="768350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4400">
                <a:solidFill>
                  <a:srgbClr val="FF0000"/>
                </a:solidFill>
                <a:latin typeface="Comic Sans MS" pitchFamily="66" charset="0"/>
              </a:rPr>
              <a:t>Fractional distillation</a:t>
            </a:r>
          </a:p>
        </p:txBody>
      </p:sp>
      <p:pic>
        <p:nvPicPr>
          <p:cNvPr id="32773" name="Picture 2" descr="http://scienceaid.co.uk/chemistry/applied/images/fractionaldistilation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31913" y="1484313"/>
            <a:ext cx="3810000" cy="476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4" name="TextBox 5"/>
          <p:cNvSpPr txBox="1">
            <a:spLocks noChangeArrowheads="1"/>
          </p:cNvSpPr>
          <p:nvPr/>
        </p:nvSpPr>
        <p:spPr bwMode="auto">
          <a:xfrm>
            <a:off x="5580063" y="5013325"/>
            <a:ext cx="2520950" cy="92392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>
                <a:solidFill>
                  <a:srgbClr val="FF0000"/>
                </a:solidFill>
                <a:latin typeface="Comic Sans MS" pitchFamily="66" charset="0"/>
              </a:rPr>
              <a:t>Crude oil is heated and passed into a  tall </a:t>
            </a:r>
            <a:r>
              <a:rPr lang="en-GB" u="sng">
                <a:solidFill>
                  <a:srgbClr val="FF0000"/>
                </a:solidFill>
                <a:latin typeface="Comic Sans MS" pitchFamily="66" charset="0"/>
              </a:rPr>
              <a:t>fractionating column</a:t>
            </a:r>
            <a:r>
              <a:rPr lang="en-GB">
                <a:solidFill>
                  <a:srgbClr val="FF0000"/>
                </a:solidFill>
                <a:latin typeface="Comic Sans MS" pitchFamily="66" charset="0"/>
              </a:rPr>
              <a:t> </a:t>
            </a:r>
          </a:p>
        </p:txBody>
      </p:sp>
      <p:cxnSp>
        <p:nvCxnSpPr>
          <p:cNvPr id="8" name="Straight Arrow Connector 7"/>
          <p:cNvCxnSpPr>
            <a:stCxn id="32774" idx="1"/>
          </p:cNvCxnSpPr>
          <p:nvPr/>
        </p:nvCxnSpPr>
        <p:spPr>
          <a:xfrm flipH="1" flipV="1">
            <a:off x="1835150" y="5084763"/>
            <a:ext cx="3744913" cy="390525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2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50825" y="260350"/>
            <a:ext cx="8713788" cy="6337300"/>
          </a:xfrm>
          <a:prstGeom prst="rect">
            <a:avLst/>
          </a:prstGeom>
          <a:solidFill>
            <a:srgbClr val="FFFF8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33796" name="TextBox 4"/>
          <p:cNvSpPr txBox="1">
            <a:spLocks noChangeArrowheads="1"/>
          </p:cNvSpPr>
          <p:nvPr/>
        </p:nvSpPr>
        <p:spPr bwMode="auto">
          <a:xfrm>
            <a:off x="971550" y="549275"/>
            <a:ext cx="7200900" cy="768350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4400">
                <a:solidFill>
                  <a:srgbClr val="FF0000"/>
                </a:solidFill>
                <a:latin typeface="Comic Sans MS" pitchFamily="66" charset="0"/>
              </a:rPr>
              <a:t>Fractional distillation</a:t>
            </a:r>
          </a:p>
        </p:txBody>
      </p:sp>
      <p:pic>
        <p:nvPicPr>
          <p:cNvPr id="33797" name="Picture 2" descr="http://scienceaid.co.uk/chemistry/applied/images/fractionaldistilation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31913" y="1484313"/>
            <a:ext cx="3810000" cy="476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8" name="TextBox 5"/>
          <p:cNvSpPr txBox="1">
            <a:spLocks noChangeArrowheads="1"/>
          </p:cNvSpPr>
          <p:nvPr/>
        </p:nvSpPr>
        <p:spPr bwMode="auto">
          <a:xfrm>
            <a:off x="6011863" y="1484313"/>
            <a:ext cx="2520950" cy="1477962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>
                <a:solidFill>
                  <a:srgbClr val="FF0000"/>
                </a:solidFill>
                <a:latin typeface="Comic Sans MS" pitchFamily="66" charset="0"/>
              </a:rPr>
              <a:t>Hydrocarbons with the lowest boiling points (gases) pass to the top of the column.</a:t>
            </a:r>
          </a:p>
        </p:txBody>
      </p:sp>
      <p:cxnSp>
        <p:nvCxnSpPr>
          <p:cNvPr id="8" name="Straight Arrow Connector 7"/>
          <p:cNvCxnSpPr>
            <a:stCxn id="33798" idx="1"/>
          </p:cNvCxnSpPr>
          <p:nvPr/>
        </p:nvCxnSpPr>
        <p:spPr>
          <a:xfrm flipH="1" flipV="1">
            <a:off x="4284663" y="1628775"/>
            <a:ext cx="1727200" cy="595313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2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50825" y="260350"/>
            <a:ext cx="8713788" cy="6337300"/>
          </a:xfrm>
          <a:prstGeom prst="rect">
            <a:avLst/>
          </a:prstGeom>
          <a:solidFill>
            <a:srgbClr val="FFFF8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34820" name="TextBox 4"/>
          <p:cNvSpPr txBox="1">
            <a:spLocks noChangeArrowheads="1"/>
          </p:cNvSpPr>
          <p:nvPr/>
        </p:nvSpPr>
        <p:spPr bwMode="auto">
          <a:xfrm>
            <a:off x="971550" y="549275"/>
            <a:ext cx="7200900" cy="768350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4400">
                <a:solidFill>
                  <a:srgbClr val="FF0000"/>
                </a:solidFill>
                <a:latin typeface="Comic Sans MS" pitchFamily="66" charset="0"/>
              </a:rPr>
              <a:t>Fractional distillation</a:t>
            </a:r>
          </a:p>
        </p:txBody>
      </p:sp>
      <p:pic>
        <p:nvPicPr>
          <p:cNvPr id="34821" name="Picture 2" descr="http://scienceaid.co.uk/chemistry/applied/images/fractionaldistilation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31913" y="1484313"/>
            <a:ext cx="3810000" cy="476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2" name="TextBox 5"/>
          <p:cNvSpPr txBox="1">
            <a:spLocks noChangeArrowheads="1"/>
          </p:cNvSpPr>
          <p:nvPr/>
        </p:nvSpPr>
        <p:spPr bwMode="auto">
          <a:xfrm>
            <a:off x="6011863" y="4005263"/>
            <a:ext cx="2520950" cy="147637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>
                <a:solidFill>
                  <a:srgbClr val="FF0000"/>
                </a:solidFill>
                <a:latin typeface="Comic Sans MS" pitchFamily="66" charset="0"/>
              </a:rPr>
              <a:t>Hydrocarbons with the highest boiling points collect at the bottom of the column.</a:t>
            </a:r>
          </a:p>
        </p:txBody>
      </p:sp>
      <p:cxnSp>
        <p:nvCxnSpPr>
          <p:cNvPr id="8" name="Straight Arrow Connector 7"/>
          <p:cNvCxnSpPr>
            <a:stCxn id="34822" idx="1"/>
          </p:cNvCxnSpPr>
          <p:nvPr/>
        </p:nvCxnSpPr>
        <p:spPr>
          <a:xfrm flipH="1" flipV="1">
            <a:off x="5364163" y="4724400"/>
            <a:ext cx="647700" cy="1905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>
            <a:stCxn id="34822" idx="1"/>
          </p:cNvCxnSpPr>
          <p:nvPr/>
        </p:nvCxnSpPr>
        <p:spPr>
          <a:xfrm flipH="1">
            <a:off x="4427538" y="4743450"/>
            <a:ext cx="1584325" cy="127793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2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50825" y="260350"/>
            <a:ext cx="8713788" cy="6337300"/>
          </a:xfrm>
          <a:prstGeom prst="rect">
            <a:avLst/>
          </a:prstGeom>
          <a:solidFill>
            <a:srgbClr val="FFFF8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35844" name="TextBox 4"/>
          <p:cNvSpPr txBox="1">
            <a:spLocks noChangeArrowheads="1"/>
          </p:cNvSpPr>
          <p:nvPr/>
        </p:nvSpPr>
        <p:spPr bwMode="auto">
          <a:xfrm>
            <a:off x="971550" y="549275"/>
            <a:ext cx="7200900" cy="768350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4400">
                <a:solidFill>
                  <a:srgbClr val="FF0000"/>
                </a:solidFill>
                <a:latin typeface="Comic Sans MS" pitchFamily="66" charset="0"/>
              </a:rPr>
              <a:t>Fractional distillation</a:t>
            </a:r>
          </a:p>
        </p:txBody>
      </p:sp>
      <p:pic>
        <p:nvPicPr>
          <p:cNvPr id="35845" name="Picture 2" descr="http://scienceaid.co.uk/chemistry/applied/images/fractionaldistilation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31913" y="1484313"/>
            <a:ext cx="3810000" cy="476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6" name="TextBox 5"/>
          <p:cNvSpPr txBox="1">
            <a:spLocks noChangeArrowheads="1"/>
          </p:cNvSpPr>
          <p:nvPr/>
        </p:nvSpPr>
        <p:spPr bwMode="auto">
          <a:xfrm>
            <a:off x="5940425" y="3141663"/>
            <a:ext cx="2519363" cy="922337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>
                <a:solidFill>
                  <a:srgbClr val="FF0000"/>
                </a:solidFill>
                <a:latin typeface="Comic Sans MS" pitchFamily="66" charset="0"/>
              </a:rPr>
              <a:t>Intermediate </a:t>
            </a:r>
            <a:r>
              <a:rPr lang="en-GB" u="sng">
                <a:solidFill>
                  <a:srgbClr val="FF0000"/>
                </a:solidFill>
                <a:latin typeface="Comic Sans MS" pitchFamily="66" charset="0"/>
              </a:rPr>
              <a:t>fractions</a:t>
            </a:r>
            <a:r>
              <a:rPr lang="en-GB">
                <a:solidFill>
                  <a:srgbClr val="FF0000"/>
                </a:solidFill>
                <a:latin typeface="Comic Sans MS" pitchFamily="66" charset="0"/>
              </a:rPr>
              <a:t> are also collected</a:t>
            </a:r>
          </a:p>
        </p:txBody>
      </p:sp>
      <p:cxnSp>
        <p:nvCxnSpPr>
          <p:cNvPr id="8" name="Straight Arrow Connector 7"/>
          <p:cNvCxnSpPr>
            <a:stCxn id="35846" idx="1"/>
            <a:endCxn id="13" idx="1"/>
          </p:cNvCxnSpPr>
          <p:nvPr/>
        </p:nvCxnSpPr>
        <p:spPr>
          <a:xfrm flipH="1" flipV="1">
            <a:off x="5219700" y="3573463"/>
            <a:ext cx="720725" cy="28575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ight Brace 12"/>
          <p:cNvSpPr/>
          <p:nvPr/>
        </p:nvSpPr>
        <p:spPr>
          <a:xfrm>
            <a:off x="5003800" y="2708275"/>
            <a:ext cx="215900" cy="1728788"/>
          </a:xfrm>
          <a:prstGeom prst="rightBrac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2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50825" y="260350"/>
            <a:ext cx="8713788" cy="6337300"/>
          </a:xfrm>
          <a:prstGeom prst="rect">
            <a:avLst/>
          </a:prstGeom>
          <a:solidFill>
            <a:srgbClr val="FFFF8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36868" name="TextBox 4"/>
          <p:cNvSpPr txBox="1">
            <a:spLocks noChangeArrowheads="1"/>
          </p:cNvSpPr>
          <p:nvPr/>
        </p:nvSpPr>
        <p:spPr bwMode="auto">
          <a:xfrm>
            <a:off x="971550" y="549275"/>
            <a:ext cx="7200900" cy="768350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4400">
                <a:solidFill>
                  <a:srgbClr val="FF0000"/>
                </a:solidFill>
                <a:latin typeface="Comic Sans MS" pitchFamily="66" charset="0"/>
              </a:rPr>
              <a:t>Fractional distillation</a:t>
            </a:r>
          </a:p>
        </p:txBody>
      </p:sp>
      <p:pic>
        <p:nvPicPr>
          <p:cNvPr id="36869" name="Picture 2" descr="http://scienceaid.co.uk/chemistry/applied/images/fractionaldistilation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31913" y="1484313"/>
            <a:ext cx="3810000" cy="476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70" name="TextBox 5"/>
          <p:cNvSpPr txBox="1">
            <a:spLocks noChangeArrowheads="1"/>
          </p:cNvSpPr>
          <p:nvPr/>
        </p:nvSpPr>
        <p:spPr bwMode="auto">
          <a:xfrm>
            <a:off x="5940425" y="3141663"/>
            <a:ext cx="2519363" cy="1754187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>
                <a:solidFill>
                  <a:srgbClr val="FF0000"/>
                </a:solidFill>
                <a:latin typeface="Comic Sans MS" pitchFamily="66" charset="0"/>
              </a:rPr>
              <a:t>The various fractions are purified and blended to use as petrol, solvents, and heating and diesel oils.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2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50825" y="260350"/>
            <a:ext cx="8713788" cy="6337300"/>
          </a:xfrm>
          <a:prstGeom prst="rect">
            <a:avLst/>
          </a:prstGeom>
          <a:solidFill>
            <a:srgbClr val="FFFF8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37892" name="TextBox 4"/>
          <p:cNvSpPr txBox="1">
            <a:spLocks noChangeArrowheads="1"/>
          </p:cNvSpPr>
          <p:nvPr/>
        </p:nvSpPr>
        <p:spPr bwMode="auto">
          <a:xfrm>
            <a:off x="971550" y="549275"/>
            <a:ext cx="7200900" cy="768350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4400">
                <a:solidFill>
                  <a:srgbClr val="FF0000"/>
                </a:solidFill>
                <a:latin typeface="Comic Sans MS" pitchFamily="66" charset="0"/>
              </a:rPr>
              <a:t>Cracking </a:t>
            </a:r>
          </a:p>
        </p:txBody>
      </p:sp>
      <p:pic>
        <p:nvPicPr>
          <p:cNvPr id="37893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1550" y="1628775"/>
            <a:ext cx="2606675" cy="191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4" name="TextBox 5"/>
          <p:cNvSpPr txBox="1">
            <a:spLocks noChangeArrowheads="1"/>
          </p:cNvSpPr>
          <p:nvPr/>
        </p:nvSpPr>
        <p:spPr bwMode="auto">
          <a:xfrm>
            <a:off x="3851275" y="1628775"/>
            <a:ext cx="4321175" cy="163195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en-GB" sz="2000">
                <a:solidFill>
                  <a:srgbClr val="FF0000"/>
                </a:solidFill>
                <a:latin typeface="Comic Sans MS" pitchFamily="66" charset="0"/>
              </a:rPr>
              <a:t>There is less demand for the thicker oils (oils with higher relative molecular masses and higher boiling points).  The thicker oils are therefore often ‘cracked’.</a:t>
            </a:r>
          </a:p>
        </p:txBody>
      </p:sp>
      <p:pic>
        <p:nvPicPr>
          <p:cNvPr id="37895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58888" y="3644900"/>
            <a:ext cx="2085975" cy="254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6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43372" y="3571876"/>
            <a:ext cx="4012777" cy="26765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2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50825" y="260350"/>
            <a:ext cx="8713788" cy="6337300"/>
          </a:xfrm>
          <a:prstGeom prst="rect">
            <a:avLst/>
          </a:prstGeom>
          <a:solidFill>
            <a:srgbClr val="FFFF8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38916" name="TextBox 4"/>
          <p:cNvSpPr txBox="1">
            <a:spLocks noChangeArrowheads="1"/>
          </p:cNvSpPr>
          <p:nvPr/>
        </p:nvSpPr>
        <p:spPr bwMode="auto">
          <a:xfrm>
            <a:off x="971550" y="549275"/>
            <a:ext cx="7200900" cy="768350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4400">
                <a:solidFill>
                  <a:srgbClr val="FF0000"/>
                </a:solidFill>
                <a:latin typeface="Comic Sans MS" pitchFamily="66" charset="0"/>
              </a:rPr>
              <a:t>Cracking </a:t>
            </a:r>
          </a:p>
        </p:txBody>
      </p:sp>
      <p:pic>
        <p:nvPicPr>
          <p:cNvPr id="38917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1550" y="1628775"/>
            <a:ext cx="2606675" cy="191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18" name="TextBox 5"/>
          <p:cNvSpPr txBox="1">
            <a:spLocks noChangeArrowheads="1"/>
          </p:cNvSpPr>
          <p:nvPr/>
        </p:nvSpPr>
        <p:spPr bwMode="auto">
          <a:xfrm>
            <a:off x="3851275" y="1628775"/>
            <a:ext cx="4321175" cy="163195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en-GB" sz="2000">
                <a:solidFill>
                  <a:srgbClr val="FF0000"/>
                </a:solidFill>
                <a:latin typeface="Comic Sans MS" pitchFamily="66" charset="0"/>
              </a:rPr>
              <a:t>There is less demand for the thicker oils (oils with higher relative molecular masses and higher boiling points).  The thicker oils are therefore often ‘cracked’.</a:t>
            </a:r>
          </a:p>
        </p:txBody>
      </p:sp>
      <p:pic>
        <p:nvPicPr>
          <p:cNvPr id="38919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58888" y="3644900"/>
            <a:ext cx="2085975" cy="254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20" name="TextBox 7"/>
          <p:cNvSpPr txBox="1">
            <a:spLocks noChangeArrowheads="1"/>
          </p:cNvSpPr>
          <p:nvPr/>
        </p:nvSpPr>
        <p:spPr bwMode="auto">
          <a:xfrm>
            <a:off x="3851275" y="3429000"/>
            <a:ext cx="4321175" cy="132397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en-GB" sz="2000">
                <a:solidFill>
                  <a:srgbClr val="FF0000"/>
                </a:solidFill>
                <a:latin typeface="Comic Sans MS" pitchFamily="66" charset="0"/>
              </a:rPr>
              <a:t>This means that the larger molecules are broken down into smaller ones suitable for making petrol.  This can be done in 2 ways.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2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50825" y="260350"/>
            <a:ext cx="8713788" cy="6337300"/>
          </a:xfrm>
          <a:prstGeom prst="rect">
            <a:avLst/>
          </a:prstGeom>
          <a:solidFill>
            <a:srgbClr val="FFFF8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39940" name="TextBox 4"/>
          <p:cNvSpPr txBox="1">
            <a:spLocks noChangeArrowheads="1"/>
          </p:cNvSpPr>
          <p:nvPr/>
        </p:nvSpPr>
        <p:spPr bwMode="auto">
          <a:xfrm>
            <a:off x="971550" y="549275"/>
            <a:ext cx="7200900" cy="768350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4400">
                <a:solidFill>
                  <a:srgbClr val="FF0000"/>
                </a:solidFill>
                <a:latin typeface="Comic Sans MS" pitchFamily="66" charset="0"/>
              </a:rPr>
              <a:t>Cracking </a:t>
            </a:r>
          </a:p>
        </p:txBody>
      </p:sp>
      <p:pic>
        <p:nvPicPr>
          <p:cNvPr id="39941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1550" y="1628775"/>
            <a:ext cx="2606675" cy="191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42" name="TextBox 5"/>
          <p:cNvSpPr txBox="1">
            <a:spLocks noChangeArrowheads="1"/>
          </p:cNvSpPr>
          <p:nvPr/>
        </p:nvSpPr>
        <p:spPr bwMode="auto">
          <a:xfrm>
            <a:off x="3851275" y="1628775"/>
            <a:ext cx="4321175" cy="163195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en-GB" sz="2000">
                <a:solidFill>
                  <a:srgbClr val="FF0000"/>
                </a:solidFill>
                <a:latin typeface="Comic Sans MS" pitchFamily="66" charset="0"/>
              </a:rPr>
              <a:t>There is less demand for the thicker oils (oils with higher relative molecular masses and higher boiling points).  The thicker oils are therefore often ‘cracked’.</a:t>
            </a:r>
          </a:p>
        </p:txBody>
      </p:sp>
      <p:pic>
        <p:nvPicPr>
          <p:cNvPr id="39943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58888" y="3644900"/>
            <a:ext cx="2085975" cy="254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44" name="TextBox 7"/>
          <p:cNvSpPr txBox="1">
            <a:spLocks noChangeArrowheads="1"/>
          </p:cNvSpPr>
          <p:nvPr/>
        </p:nvSpPr>
        <p:spPr bwMode="auto">
          <a:xfrm>
            <a:off x="3851275" y="3429000"/>
            <a:ext cx="4321175" cy="132397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en-GB" sz="2000">
                <a:solidFill>
                  <a:srgbClr val="FF0000"/>
                </a:solidFill>
                <a:latin typeface="Comic Sans MS" pitchFamily="66" charset="0"/>
              </a:rPr>
              <a:t>This means that the larger molecules are broken down into smaller ones suitable for making petrol.  This can be done in 2 ways.</a:t>
            </a:r>
          </a:p>
        </p:txBody>
      </p:sp>
      <p:sp>
        <p:nvSpPr>
          <p:cNvPr id="39945" name="TextBox 8"/>
          <p:cNvSpPr txBox="1">
            <a:spLocks noChangeArrowheads="1"/>
          </p:cNvSpPr>
          <p:nvPr/>
        </p:nvSpPr>
        <p:spPr bwMode="auto">
          <a:xfrm>
            <a:off x="3851275" y="4868863"/>
            <a:ext cx="4321175" cy="132397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en-GB" sz="2000" b="1">
                <a:solidFill>
                  <a:srgbClr val="FF0000"/>
                </a:solidFill>
                <a:latin typeface="Comic Sans MS" pitchFamily="66" charset="0"/>
              </a:rPr>
              <a:t>Thermal cracking </a:t>
            </a:r>
            <a:r>
              <a:rPr lang="en-GB" sz="2000">
                <a:solidFill>
                  <a:srgbClr val="FF0000"/>
                </a:solidFill>
                <a:latin typeface="Comic Sans MS" pitchFamily="66" charset="0"/>
              </a:rPr>
              <a:t>– using heat</a:t>
            </a:r>
          </a:p>
          <a:p>
            <a:pPr algn="just"/>
            <a:endParaRPr lang="en-GB" sz="2000">
              <a:solidFill>
                <a:srgbClr val="FF0000"/>
              </a:solidFill>
              <a:latin typeface="Comic Sans MS" pitchFamily="66" charset="0"/>
            </a:endParaRPr>
          </a:p>
          <a:p>
            <a:pPr algn="just"/>
            <a:r>
              <a:rPr lang="en-GB" sz="2000" b="1">
                <a:solidFill>
                  <a:srgbClr val="FF0000"/>
                </a:solidFill>
                <a:latin typeface="Comic Sans MS" pitchFamily="66" charset="0"/>
              </a:rPr>
              <a:t>Catalytic cracking </a:t>
            </a:r>
            <a:r>
              <a:rPr lang="en-GB" sz="2000">
                <a:solidFill>
                  <a:srgbClr val="FF0000"/>
                </a:solidFill>
                <a:latin typeface="Comic Sans MS" pitchFamily="66" charset="0"/>
              </a:rPr>
              <a:t>– using heat     		        and a catalyst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extBox 2"/>
          <p:cNvSpPr txBox="1">
            <a:spLocks noChangeArrowheads="1"/>
          </p:cNvSpPr>
          <p:nvPr/>
        </p:nvSpPr>
        <p:spPr bwMode="auto">
          <a:xfrm>
            <a:off x="468313" y="908050"/>
            <a:ext cx="2303462" cy="218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3200" dirty="0">
              <a:solidFill>
                <a:prstClr val="black"/>
              </a:solidFill>
              <a:latin typeface="Comic Sans MS" pitchFamily="66" charset="0"/>
            </a:endParaRPr>
          </a:p>
          <a:p>
            <a:pPr marL="514350" indent="-514350" fontAlgn="auto">
              <a:spcBef>
                <a:spcPts val="0"/>
              </a:spcBef>
              <a:spcAft>
                <a:spcPts val="0"/>
              </a:spcAft>
              <a:buFontTx/>
              <a:buAutoNum type="alphaLcParenR"/>
              <a:defRPr/>
            </a:pPr>
            <a:r>
              <a:rPr lang="en-GB" sz="2000" dirty="0">
                <a:solidFill>
                  <a:srgbClr val="FF0000"/>
                </a:solidFill>
                <a:latin typeface="Comic Sans MS" pitchFamily="66" charset="0"/>
              </a:rPr>
              <a:t>Introduction</a:t>
            </a:r>
          </a:p>
          <a:p>
            <a:pPr marL="514350" indent="-514350" fontAlgn="auto">
              <a:spcBef>
                <a:spcPts val="0"/>
              </a:spcBef>
              <a:spcAft>
                <a:spcPts val="0"/>
              </a:spcAft>
              <a:buFontTx/>
              <a:buAutoNum type="alphaLcParenR"/>
              <a:defRPr/>
            </a:pPr>
            <a:r>
              <a:rPr lang="en-GB" sz="2800" dirty="0" err="1">
                <a:solidFill>
                  <a:srgbClr val="FF0000"/>
                </a:solidFill>
                <a:latin typeface="Comic Sans MS" pitchFamily="66" charset="0"/>
              </a:rPr>
              <a:t>Alkanes</a:t>
            </a:r>
            <a:endParaRPr lang="en-GB" sz="2800" dirty="0">
              <a:solidFill>
                <a:srgbClr val="FF0000"/>
              </a:solidFill>
              <a:latin typeface="Comic Sans MS" pitchFamily="66" charset="0"/>
            </a:endParaRPr>
          </a:p>
          <a:p>
            <a:pPr marL="514350" indent="-51435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2800" dirty="0">
              <a:solidFill>
                <a:prstClr val="black"/>
              </a:solidFill>
              <a:latin typeface="Comic Sans MS" pitchFamily="66" charset="0"/>
            </a:endParaRPr>
          </a:p>
          <a:p>
            <a:pPr marL="514350" indent="-51435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2800" dirty="0">
              <a:solidFill>
                <a:prstClr val="black"/>
              </a:solidFill>
              <a:latin typeface="Comic Sans MS" pitchFamily="66" charset="0"/>
            </a:endParaRPr>
          </a:p>
        </p:txBody>
      </p:sp>
      <p:sp>
        <p:nvSpPr>
          <p:cNvPr id="14339" name="TextBox 3"/>
          <p:cNvSpPr txBox="1">
            <a:spLocks noChangeArrowheads="1"/>
          </p:cNvSpPr>
          <p:nvPr/>
        </p:nvSpPr>
        <p:spPr bwMode="auto">
          <a:xfrm>
            <a:off x="3132138" y="908050"/>
            <a:ext cx="5761037" cy="3970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lphaLcParenR"/>
              <a:defRPr/>
            </a:pPr>
            <a:r>
              <a:rPr lang="en-GB" b="1" dirty="0">
                <a:latin typeface="+mn-lt"/>
                <a:cs typeface="+mn-cs"/>
              </a:rPr>
              <a:t>Introduction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latin typeface="+mn-lt"/>
                <a:cs typeface="+mn-cs"/>
              </a:rPr>
              <a:t>1 explain the terms homologous series, hydrocarbon, saturated, unsaturated, general formula and isomerism.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lphaLcParenR"/>
              <a:defRPr/>
            </a:pPr>
            <a:endParaRPr lang="en-GB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b="1" dirty="0">
                <a:latin typeface="+mn-lt"/>
                <a:cs typeface="+mn-cs"/>
              </a:rPr>
              <a:t>b) </a:t>
            </a:r>
            <a:r>
              <a:rPr lang="en-GB" b="1" dirty="0" err="1">
                <a:latin typeface="+mn-lt"/>
                <a:cs typeface="+mn-cs"/>
              </a:rPr>
              <a:t>Alkanes</a:t>
            </a:r>
            <a:endParaRPr lang="en-GB" b="1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latin typeface="+mn-lt"/>
                <a:cs typeface="+mn-cs"/>
              </a:rPr>
              <a:t>2 recall that </a:t>
            </a:r>
            <a:r>
              <a:rPr lang="en-GB" dirty="0" err="1">
                <a:latin typeface="+mn-lt"/>
                <a:cs typeface="+mn-cs"/>
              </a:rPr>
              <a:t>alkanes</a:t>
            </a:r>
            <a:r>
              <a:rPr lang="en-GB" dirty="0">
                <a:latin typeface="+mn-lt"/>
                <a:cs typeface="+mn-cs"/>
              </a:rPr>
              <a:t> have the general formula C</a:t>
            </a:r>
            <a:r>
              <a:rPr lang="en-GB" i="1" baseline="-25000" dirty="0">
                <a:latin typeface="+mn-lt"/>
                <a:cs typeface="+mn-cs"/>
              </a:rPr>
              <a:t>n</a:t>
            </a:r>
            <a:r>
              <a:rPr lang="en-GB" i="1" dirty="0">
                <a:latin typeface="+mn-lt"/>
                <a:cs typeface="+mn-cs"/>
              </a:rPr>
              <a:t>H</a:t>
            </a:r>
            <a:r>
              <a:rPr lang="en-GB" i="1" baseline="-25000" dirty="0">
                <a:latin typeface="+mn-lt"/>
                <a:cs typeface="+mn-cs"/>
              </a:rPr>
              <a:t>2n+2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latin typeface="+mn-lt"/>
                <a:cs typeface="+mn-cs"/>
              </a:rPr>
              <a:t>3 draw displayed formulae for </a:t>
            </a:r>
            <a:r>
              <a:rPr lang="en-GB" dirty="0" err="1">
                <a:latin typeface="+mn-lt"/>
                <a:cs typeface="+mn-cs"/>
              </a:rPr>
              <a:t>alkanes</a:t>
            </a:r>
            <a:r>
              <a:rPr lang="en-GB" dirty="0">
                <a:latin typeface="+mn-lt"/>
                <a:cs typeface="+mn-cs"/>
              </a:rPr>
              <a:t> with up to five carbon atoms in a molecule, and name the straight-chain isomers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latin typeface="+mn-lt"/>
                <a:cs typeface="+mn-cs"/>
              </a:rPr>
              <a:t>4 recall the products of the complete and incomplete combustion of </a:t>
            </a:r>
            <a:r>
              <a:rPr lang="en-GB" dirty="0" err="1">
                <a:latin typeface="+mn-lt"/>
                <a:cs typeface="+mn-cs"/>
              </a:rPr>
              <a:t>alkanes</a:t>
            </a:r>
            <a:endParaRPr lang="en-GB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latin typeface="+mn-lt"/>
                <a:cs typeface="+mn-cs"/>
              </a:rPr>
              <a:t>5 describe the substitution reaction of methane with bromine to form </a:t>
            </a:r>
            <a:r>
              <a:rPr lang="en-GB" dirty="0" err="1">
                <a:latin typeface="+mn-lt"/>
                <a:cs typeface="+mn-cs"/>
              </a:rPr>
              <a:t>bromomethane</a:t>
            </a:r>
            <a:r>
              <a:rPr lang="en-GB" dirty="0">
                <a:latin typeface="+mn-lt"/>
                <a:cs typeface="+mn-cs"/>
              </a:rPr>
              <a:t> in the presence of UV light.</a:t>
            </a:r>
            <a:endParaRPr lang="en-GB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2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50825" y="260350"/>
            <a:ext cx="8713788" cy="6337300"/>
          </a:xfrm>
          <a:prstGeom prst="rect">
            <a:avLst/>
          </a:prstGeom>
          <a:solidFill>
            <a:srgbClr val="FFFF8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40964" name="TextBox 4"/>
          <p:cNvSpPr txBox="1">
            <a:spLocks noChangeArrowheads="1"/>
          </p:cNvSpPr>
          <p:nvPr/>
        </p:nvSpPr>
        <p:spPr bwMode="auto">
          <a:xfrm>
            <a:off x="971550" y="549275"/>
            <a:ext cx="7200900" cy="768350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4400">
                <a:solidFill>
                  <a:srgbClr val="FF0000"/>
                </a:solidFill>
                <a:latin typeface="Comic Sans MS" pitchFamily="66" charset="0"/>
              </a:rPr>
              <a:t>Reforming </a:t>
            </a:r>
          </a:p>
        </p:txBody>
      </p:sp>
      <p:pic>
        <p:nvPicPr>
          <p:cNvPr id="40965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1550" y="1628775"/>
            <a:ext cx="2606675" cy="191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6" name="TextBox 5"/>
          <p:cNvSpPr txBox="1">
            <a:spLocks noChangeArrowheads="1"/>
          </p:cNvSpPr>
          <p:nvPr/>
        </p:nvSpPr>
        <p:spPr bwMode="auto">
          <a:xfrm>
            <a:off x="3851275" y="2924175"/>
            <a:ext cx="4321175" cy="132397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en-GB" sz="2000">
                <a:solidFill>
                  <a:srgbClr val="FF0000"/>
                </a:solidFill>
                <a:latin typeface="Comic Sans MS" pitchFamily="66" charset="0"/>
              </a:rPr>
              <a:t>In </a:t>
            </a:r>
            <a:r>
              <a:rPr lang="en-GB" sz="2000" b="1">
                <a:solidFill>
                  <a:srgbClr val="FF0000"/>
                </a:solidFill>
                <a:latin typeface="Comic Sans MS" pitchFamily="66" charset="0"/>
              </a:rPr>
              <a:t>reforming</a:t>
            </a:r>
            <a:r>
              <a:rPr lang="en-GB" sz="2000">
                <a:solidFill>
                  <a:srgbClr val="FF0000"/>
                </a:solidFill>
                <a:latin typeface="Comic Sans MS" pitchFamily="66" charset="0"/>
              </a:rPr>
              <a:t>, hydrocarbons with small chains of carbon atoms are converted to hydrocarbons consisting of larger molecules.</a:t>
            </a:r>
          </a:p>
        </p:txBody>
      </p:sp>
      <p:pic>
        <p:nvPicPr>
          <p:cNvPr id="40967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58888" y="3644900"/>
            <a:ext cx="2085975" cy="254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0968" name="Group 13"/>
          <p:cNvGrpSpPr>
            <a:grpSpLocks/>
          </p:cNvGrpSpPr>
          <p:nvPr/>
        </p:nvGrpSpPr>
        <p:grpSpPr bwMode="auto">
          <a:xfrm rot="-524787">
            <a:off x="4067175" y="4652963"/>
            <a:ext cx="792163" cy="288925"/>
            <a:chOff x="4067944" y="4653136"/>
            <a:chExt cx="792088" cy="288032"/>
          </a:xfrm>
        </p:grpSpPr>
        <p:sp>
          <p:nvSpPr>
            <p:cNvPr id="10" name="Oval 9"/>
            <p:cNvSpPr/>
            <p:nvPr/>
          </p:nvSpPr>
          <p:spPr>
            <a:xfrm>
              <a:off x="4063518" y="4652172"/>
              <a:ext cx="287310" cy="288032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1" name="Oval 10"/>
            <p:cNvSpPr/>
            <p:nvPr/>
          </p:nvSpPr>
          <p:spPr>
            <a:xfrm>
              <a:off x="4570028" y="4648204"/>
              <a:ext cx="287311" cy="288032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cxnSp>
          <p:nvCxnSpPr>
            <p:cNvPr id="13" name="Straight Connector 12"/>
            <p:cNvCxnSpPr>
              <a:stCxn id="10" idx="6"/>
              <a:endCxn id="11" idx="2"/>
            </p:cNvCxnSpPr>
            <p:nvPr/>
          </p:nvCxnSpPr>
          <p:spPr>
            <a:xfrm>
              <a:off x="4355255" y="4797152"/>
              <a:ext cx="217466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0969" name="Group 14"/>
          <p:cNvGrpSpPr>
            <a:grpSpLocks/>
          </p:cNvGrpSpPr>
          <p:nvPr/>
        </p:nvGrpSpPr>
        <p:grpSpPr bwMode="auto">
          <a:xfrm rot="-2258963">
            <a:off x="3924300" y="5445125"/>
            <a:ext cx="792163" cy="287338"/>
            <a:chOff x="4067944" y="4653136"/>
            <a:chExt cx="792088" cy="288032"/>
          </a:xfrm>
        </p:grpSpPr>
        <p:sp>
          <p:nvSpPr>
            <p:cNvPr id="16" name="Oval 15"/>
            <p:cNvSpPr/>
            <p:nvPr/>
          </p:nvSpPr>
          <p:spPr>
            <a:xfrm>
              <a:off x="4067925" y="4652877"/>
              <a:ext cx="287310" cy="288031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7" name="Oval 16"/>
            <p:cNvSpPr/>
            <p:nvPr/>
          </p:nvSpPr>
          <p:spPr>
            <a:xfrm>
              <a:off x="4572454" y="4651164"/>
              <a:ext cx="287311" cy="288032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cxnSp>
          <p:nvCxnSpPr>
            <p:cNvPr id="18" name="Straight Connector 17"/>
            <p:cNvCxnSpPr>
              <a:stCxn id="16" idx="6"/>
              <a:endCxn id="17" idx="2"/>
            </p:cNvCxnSpPr>
            <p:nvPr/>
          </p:nvCxnSpPr>
          <p:spPr>
            <a:xfrm>
              <a:off x="4354770" y="4797782"/>
              <a:ext cx="217466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0970" name="Group 18"/>
          <p:cNvGrpSpPr>
            <a:grpSpLocks/>
          </p:cNvGrpSpPr>
          <p:nvPr/>
        </p:nvGrpSpPr>
        <p:grpSpPr bwMode="auto">
          <a:xfrm rot="1587135">
            <a:off x="4859338" y="5229225"/>
            <a:ext cx="792162" cy="287338"/>
            <a:chOff x="4067944" y="4653136"/>
            <a:chExt cx="792088" cy="288032"/>
          </a:xfrm>
        </p:grpSpPr>
        <p:sp>
          <p:nvSpPr>
            <p:cNvPr id="20" name="Oval 19"/>
            <p:cNvSpPr/>
            <p:nvPr/>
          </p:nvSpPr>
          <p:spPr>
            <a:xfrm>
              <a:off x="4063354" y="4653340"/>
              <a:ext cx="287310" cy="288032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21" name="Oval 20"/>
            <p:cNvSpPr/>
            <p:nvPr/>
          </p:nvSpPr>
          <p:spPr>
            <a:xfrm>
              <a:off x="4569506" y="4651493"/>
              <a:ext cx="287310" cy="288031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cxnSp>
          <p:nvCxnSpPr>
            <p:cNvPr id="22" name="Straight Connector 21"/>
            <p:cNvCxnSpPr>
              <a:stCxn id="20" idx="6"/>
              <a:endCxn id="21" idx="2"/>
            </p:cNvCxnSpPr>
            <p:nvPr/>
          </p:nvCxnSpPr>
          <p:spPr>
            <a:xfrm>
              <a:off x="4355608" y="4797865"/>
              <a:ext cx="217468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0971" name="Group 22"/>
          <p:cNvGrpSpPr>
            <a:grpSpLocks/>
          </p:cNvGrpSpPr>
          <p:nvPr/>
        </p:nvGrpSpPr>
        <p:grpSpPr bwMode="auto">
          <a:xfrm>
            <a:off x="5940425" y="4868863"/>
            <a:ext cx="792163" cy="288925"/>
            <a:chOff x="4067944" y="4653136"/>
            <a:chExt cx="792088" cy="288032"/>
          </a:xfrm>
        </p:grpSpPr>
        <p:sp>
          <p:nvSpPr>
            <p:cNvPr id="24" name="Oval 23"/>
            <p:cNvSpPr/>
            <p:nvPr/>
          </p:nvSpPr>
          <p:spPr>
            <a:xfrm>
              <a:off x="4067944" y="4653136"/>
              <a:ext cx="287311" cy="288032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25" name="Oval 24"/>
            <p:cNvSpPr/>
            <p:nvPr/>
          </p:nvSpPr>
          <p:spPr>
            <a:xfrm>
              <a:off x="4572721" y="4653136"/>
              <a:ext cx="287311" cy="288032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cxnSp>
          <p:nvCxnSpPr>
            <p:cNvPr id="26" name="Straight Connector 25"/>
            <p:cNvCxnSpPr>
              <a:stCxn id="24" idx="6"/>
              <a:endCxn id="25" idx="2"/>
            </p:cNvCxnSpPr>
            <p:nvPr/>
          </p:nvCxnSpPr>
          <p:spPr>
            <a:xfrm>
              <a:off x="4355255" y="4797152"/>
              <a:ext cx="217466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0972" name="Group 26"/>
          <p:cNvGrpSpPr>
            <a:grpSpLocks/>
          </p:cNvGrpSpPr>
          <p:nvPr/>
        </p:nvGrpSpPr>
        <p:grpSpPr bwMode="auto">
          <a:xfrm>
            <a:off x="6948488" y="4868863"/>
            <a:ext cx="792162" cy="288925"/>
            <a:chOff x="4067944" y="4653136"/>
            <a:chExt cx="792088" cy="288032"/>
          </a:xfrm>
        </p:grpSpPr>
        <p:sp>
          <p:nvSpPr>
            <p:cNvPr id="28" name="Oval 27"/>
            <p:cNvSpPr/>
            <p:nvPr/>
          </p:nvSpPr>
          <p:spPr>
            <a:xfrm>
              <a:off x="4067944" y="4653136"/>
              <a:ext cx="287310" cy="288032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29" name="Oval 28"/>
            <p:cNvSpPr/>
            <p:nvPr/>
          </p:nvSpPr>
          <p:spPr>
            <a:xfrm>
              <a:off x="4572722" y="4653136"/>
              <a:ext cx="287310" cy="288032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cxnSp>
          <p:nvCxnSpPr>
            <p:cNvPr id="30" name="Straight Connector 29"/>
            <p:cNvCxnSpPr>
              <a:stCxn id="28" idx="6"/>
              <a:endCxn id="29" idx="2"/>
            </p:cNvCxnSpPr>
            <p:nvPr/>
          </p:nvCxnSpPr>
          <p:spPr>
            <a:xfrm>
              <a:off x="4355254" y="4797152"/>
              <a:ext cx="217468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0973" name="Group 30"/>
          <p:cNvGrpSpPr>
            <a:grpSpLocks/>
          </p:cNvGrpSpPr>
          <p:nvPr/>
        </p:nvGrpSpPr>
        <p:grpSpPr bwMode="auto">
          <a:xfrm>
            <a:off x="7956550" y="4868863"/>
            <a:ext cx="792163" cy="288925"/>
            <a:chOff x="4067944" y="4653136"/>
            <a:chExt cx="792088" cy="288032"/>
          </a:xfrm>
        </p:grpSpPr>
        <p:sp>
          <p:nvSpPr>
            <p:cNvPr id="32" name="Oval 31"/>
            <p:cNvSpPr/>
            <p:nvPr/>
          </p:nvSpPr>
          <p:spPr>
            <a:xfrm>
              <a:off x="4067944" y="4653136"/>
              <a:ext cx="287311" cy="288032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33" name="Oval 32"/>
            <p:cNvSpPr/>
            <p:nvPr/>
          </p:nvSpPr>
          <p:spPr>
            <a:xfrm>
              <a:off x="4572721" y="4653136"/>
              <a:ext cx="287311" cy="288032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cxnSp>
          <p:nvCxnSpPr>
            <p:cNvPr id="34" name="Straight Connector 33"/>
            <p:cNvCxnSpPr>
              <a:stCxn id="32" idx="6"/>
              <a:endCxn id="33" idx="2"/>
            </p:cNvCxnSpPr>
            <p:nvPr/>
          </p:nvCxnSpPr>
          <p:spPr>
            <a:xfrm>
              <a:off x="4355255" y="4797152"/>
              <a:ext cx="217466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6" name="Straight Connector 35"/>
          <p:cNvCxnSpPr>
            <a:stCxn id="25" idx="6"/>
            <a:endCxn id="28" idx="2"/>
          </p:cNvCxnSpPr>
          <p:nvPr/>
        </p:nvCxnSpPr>
        <p:spPr>
          <a:xfrm>
            <a:off x="6732588" y="5013325"/>
            <a:ext cx="2159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7740650" y="5013325"/>
            <a:ext cx="2159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ight Arrow 37"/>
          <p:cNvSpPr/>
          <p:nvPr/>
        </p:nvSpPr>
        <p:spPr>
          <a:xfrm>
            <a:off x="5219700" y="4868863"/>
            <a:ext cx="576263" cy="2889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2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50825" y="260350"/>
            <a:ext cx="8713788" cy="6337300"/>
          </a:xfrm>
          <a:prstGeom prst="rect">
            <a:avLst/>
          </a:prstGeom>
          <a:solidFill>
            <a:srgbClr val="FFFF8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41988" name="TextBox 4"/>
          <p:cNvSpPr txBox="1">
            <a:spLocks noChangeArrowheads="1"/>
          </p:cNvSpPr>
          <p:nvPr/>
        </p:nvSpPr>
        <p:spPr bwMode="auto">
          <a:xfrm>
            <a:off x="971550" y="549275"/>
            <a:ext cx="7200900" cy="768350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4400">
                <a:solidFill>
                  <a:srgbClr val="FF0000"/>
                </a:solidFill>
                <a:latin typeface="Comic Sans MS" pitchFamily="66" charset="0"/>
              </a:rPr>
              <a:t>Alkanes </a:t>
            </a:r>
          </a:p>
        </p:txBody>
      </p:sp>
      <p:sp>
        <p:nvSpPr>
          <p:cNvPr id="41989" name="TextBox 5"/>
          <p:cNvSpPr txBox="1">
            <a:spLocks noChangeArrowheads="1"/>
          </p:cNvSpPr>
          <p:nvPr/>
        </p:nvSpPr>
        <p:spPr bwMode="auto">
          <a:xfrm>
            <a:off x="971550" y="1484313"/>
            <a:ext cx="7200900" cy="52387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2800">
                <a:solidFill>
                  <a:srgbClr val="FF0000"/>
                </a:solidFill>
                <a:latin typeface="Comic Sans MS" pitchFamily="66" charset="0"/>
              </a:rPr>
              <a:t>The simplest of all hydrocarbons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28860" y="2285992"/>
            <a:ext cx="4205286" cy="42052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2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50825" y="260350"/>
            <a:ext cx="8713788" cy="6337300"/>
          </a:xfrm>
          <a:prstGeom prst="rect">
            <a:avLst/>
          </a:prstGeom>
          <a:solidFill>
            <a:srgbClr val="FFFF8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43012" name="TextBox 4"/>
          <p:cNvSpPr txBox="1">
            <a:spLocks noChangeArrowheads="1"/>
          </p:cNvSpPr>
          <p:nvPr/>
        </p:nvSpPr>
        <p:spPr bwMode="auto">
          <a:xfrm>
            <a:off x="971550" y="549275"/>
            <a:ext cx="7200900" cy="768350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4400">
                <a:solidFill>
                  <a:srgbClr val="FF0000"/>
                </a:solidFill>
                <a:latin typeface="Comic Sans MS" pitchFamily="66" charset="0"/>
              </a:rPr>
              <a:t>Alkanes </a:t>
            </a:r>
          </a:p>
        </p:txBody>
      </p:sp>
      <p:sp>
        <p:nvSpPr>
          <p:cNvPr id="43013" name="TextBox 5"/>
          <p:cNvSpPr txBox="1">
            <a:spLocks noChangeArrowheads="1"/>
          </p:cNvSpPr>
          <p:nvPr/>
        </p:nvSpPr>
        <p:spPr bwMode="auto">
          <a:xfrm>
            <a:off x="971550" y="1484313"/>
            <a:ext cx="7200900" cy="52387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2800">
                <a:solidFill>
                  <a:srgbClr val="FF0000"/>
                </a:solidFill>
                <a:latin typeface="Comic Sans MS" pitchFamily="66" charset="0"/>
              </a:rPr>
              <a:t>The simplest of all hydrocarbons</a:t>
            </a:r>
          </a:p>
        </p:txBody>
      </p:sp>
      <p:grpSp>
        <p:nvGrpSpPr>
          <p:cNvPr id="43014" name="Group 17"/>
          <p:cNvGrpSpPr>
            <a:grpSpLocks/>
          </p:cNvGrpSpPr>
          <p:nvPr/>
        </p:nvGrpSpPr>
        <p:grpSpPr bwMode="auto">
          <a:xfrm>
            <a:off x="1835150" y="2924175"/>
            <a:ext cx="1873250" cy="1873250"/>
            <a:chOff x="1835696" y="2924944"/>
            <a:chExt cx="1872208" cy="1872208"/>
          </a:xfrm>
        </p:grpSpPr>
        <p:sp>
          <p:nvSpPr>
            <p:cNvPr id="7" name="Oval 6"/>
            <p:cNvSpPr/>
            <p:nvPr/>
          </p:nvSpPr>
          <p:spPr>
            <a:xfrm>
              <a:off x="2340240" y="3429488"/>
              <a:ext cx="863120" cy="86312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sz="3200" dirty="0">
                  <a:latin typeface="Comic Sans MS" pitchFamily="66" charset="0"/>
                </a:rPr>
                <a:t>C</a:t>
              </a:r>
            </a:p>
          </p:txBody>
        </p:sp>
        <p:cxnSp>
          <p:nvCxnSpPr>
            <p:cNvPr id="9" name="Straight Connector 8"/>
            <p:cNvCxnSpPr>
              <a:stCxn id="7" idx="0"/>
            </p:cNvCxnSpPr>
            <p:nvPr/>
          </p:nvCxnSpPr>
          <p:spPr>
            <a:xfrm flipV="1">
              <a:off x="2771800" y="2924944"/>
              <a:ext cx="0" cy="504544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>
              <a:stCxn id="7" idx="2"/>
            </p:cNvCxnSpPr>
            <p:nvPr/>
          </p:nvCxnSpPr>
          <p:spPr>
            <a:xfrm flipH="1">
              <a:off x="1835696" y="3861048"/>
              <a:ext cx="504544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>
              <a:stCxn id="7" idx="6"/>
            </p:cNvCxnSpPr>
            <p:nvPr/>
          </p:nvCxnSpPr>
          <p:spPr>
            <a:xfrm>
              <a:off x="3203360" y="3861048"/>
              <a:ext cx="504544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V="1">
              <a:off x="2771800" y="4292608"/>
              <a:ext cx="0" cy="504544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Oval 18"/>
          <p:cNvSpPr/>
          <p:nvPr/>
        </p:nvSpPr>
        <p:spPr>
          <a:xfrm>
            <a:off x="6011863" y="3429000"/>
            <a:ext cx="863600" cy="8636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3200" dirty="0">
                <a:latin typeface="Comic Sans MS" pitchFamily="66" charset="0"/>
              </a:rPr>
              <a:t>C</a:t>
            </a:r>
          </a:p>
        </p:txBody>
      </p:sp>
      <p:sp>
        <p:nvSpPr>
          <p:cNvPr id="20" name="Oval 19"/>
          <p:cNvSpPr/>
          <p:nvPr/>
        </p:nvSpPr>
        <p:spPr>
          <a:xfrm>
            <a:off x="5651500" y="3141663"/>
            <a:ext cx="1584325" cy="143986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1" name="Oval 20"/>
          <p:cNvSpPr/>
          <p:nvPr/>
        </p:nvSpPr>
        <p:spPr>
          <a:xfrm>
            <a:off x="5292725" y="2781300"/>
            <a:ext cx="2222500" cy="215106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43018" name="TextBox 28"/>
          <p:cNvSpPr txBox="1">
            <a:spLocks noChangeArrowheads="1"/>
          </p:cNvSpPr>
          <p:nvPr/>
        </p:nvSpPr>
        <p:spPr bwMode="auto">
          <a:xfrm>
            <a:off x="7380288" y="3644900"/>
            <a:ext cx="2873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43019" name="TextBox 30"/>
          <p:cNvSpPr txBox="1">
            <a:spLocks noChangeArrowheads="1"/>
          </p:cNvSpPr>
          <p:nvPr/>
        </p:nvSpPr>
        <p:spPr bwMode="auto">
          <a:xfrm>
            <a:off x="6300788" y="4724400"/>
            <a:ext cx="2873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43020" name="TextBox 31"/>
          <p:cNvSpPr txBox="1">
            <a:spLocks noChangeArrowheads="1"/>
          </p:cNvSpPr>
          <p:nvPr/>
        </p:nvSpPr>
        <p:spPr bwMode="auto">
          <a:xfrm>
            <a:off x="5148263" y="3644900"/>
            <a:ext cx="2873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43021" name="TextBox 32"/>
          <p:cNvSpPr txBox="1">
            <a:spLocks noChangeArrowheads="1"/>
          </p:cNvSpPr>
          <p:nvPr/>
        </p:nvSpPr>
        <p:spPr bwMode="auto">
          <a:xfrm>
            <a:off x="6227763" y="2565400"/>
            <a:ext cx="28892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43022" name="TextBox 33"/>
          <p:cNvSpPr txBox="1">
            <a:spLocks noChangeArrowheads="1"/>
          </p:cNvSpPr>
          <p:nvPr/>
        </p:nvSpPr>
        <p:spPr bwMode="auto">
          <a:xfrm>
            <a:off x="6588125" y="4365625"/>
            <a:ext cx="28733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43023" name="TextBox 34"/>
          <p:cNvSpPr txBox="1">
            <a:spLocks noChangeArrowheads="1"/>
          </p:cNvSpPr>
          <p:nvPr/>
        </p:nvSpPr>
        <p:spPr bwMode="auto">
          <a:xfrm>
            <a:off x="6011863" y="2997200"/>
            <a:ext cx="28892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43024" name="TextBox 35"/>
          <p:cNvSpPr txBox="1">
            <a:spLocks noChangeArrowheads="1"/>
          </p:cNvSpPr>
          <p:nvPr/>
        </p:nvSpPr>
        <p:spPr bwMode="auto">
          <a:xfrm>
            <a:off x="1692275" y="5445125"/>
            <a:ext cx="6408738" cy="46196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2400">
                <a:solidFill>
                  <a:srgbClr val="FF0000"/>
                </a:solidFill>
                <a:latin typeface="Comic Sans MS" pitchFamily="66" charset="0"/>
              </a:rPr>
              <a:t>Carbon     2:4     Forms four covalent bonds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2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44035" name="TextBox 4"/>
          <p:cNvSpPr txBox="1">
            <a:spLocks noChangeArrowheads="1"/>
          </p:cNvSpPr>
          <p:nvPr/>
        </p:nvSpPr>
        <p:spPr bwMode="auto">
          <a:xfrm>
            <a:off x="971550" y="549275"/>
            <a:ext cx="7200900" cy="768350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4400">
                <a:solidFill>
                  <a:srgbClr val="FF0000"/>
                </a:solidFill>
                <a:latin typeface="Comic Sans MS" pitchFamily="66" charset="0"/>
              </a:rPr>
              <a:t>Alkanes </a:t>
            </a:r>
          </a:p>
        </p:txBody>
      </p:sp>
      <p:grpSp>
        <p:nvGrpSpPr>
          <p:cNvPr id="44036" name="Group 15"/>
          <p:cNvGrpSpPr>
            <a:grpSpLocks/>
          </p:cNvGrpSpPr>
          <p:nvPr/>
        </p:nvGrpSpPr>
        <p:grpSpPr bwMode="auto">
          <a:xfrm>
            <a:off x="250825" y="260350"/>
            <a:ext cx="8713788" cy="6337300"/>
            <a:chOff x="250825" y="260350"/>
            <a:chExt cx="8713788" cy="6337300"/>
          </a:xfrm>
        </p:grpSpPr>
        <p:sp>
          <p:nvSpPr>
            <p:cNvPr id="4" name="Rectangle 3"/>
            <p:cNvSpPr/>
            <p:nvPr/>
          </p:nvSpPr>
          <p:spPr>
            <a:xfrm>
              <a:off x="250825" y="260350"/>
              <a:ext cx="8713788" cy="6337300"/>
            </a:xfrm>
            <a:prstGeom prst="rect">
              <a:avLst/>
            </a:prstGeom>
            <a:solidFill>
              <a:srgbClr val="FFFF8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grpSp>
          <p:nvGrpSpPr>
            <p:cNvPr id="44039" name="Group 17"/>
            <p:cNvGrpSpPr>
              <a:grpSpLocks/>
            </p:cNvGrpSpPr>
            <p:nvPr/>
          </p:nvGrpSpPr>
          <p:grpSpPr bwMode="auto">
            <a:xfrm>
              <a:off x="1907704" y="2420888"/>
              <a:ext cx="2736800" cy="2448545"/>
              <a:chOff x="1835696" y="2924944"/>
              <a:chExt cx="1872208" cy="1872208"/>
            </a:xfrm>
          </p:grpSpPr>
          <p:sp>
            <p:nvSpPr>
              <p:cNvPr id="7" name="Oval 6"/>
              <p:cNvSpPr/>
              <p:nvPr/>
            </p:nvSpPr>
            <p:spPr>
              <a:xfrm>
                <a:off x="2341003" y="3429938"/>
                <a:ext cx="862274" cy="861823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GB" sz="3200" dirty="0">
                    <a:latin typeface="Comic Sans MS" pitchFamily="66" charset="0"/>
                  </a:rPr>
                  <a:t>C</a:t>
                </a:r>
              </a:p>
            </p:txBody>
          </p:sp>
          <p:cxnSp>
            <p:nvCxnSpPr>
              <p:cNvPr id="8" name="Straight Connector 7"/>
              <p:cNvCxnSpPr>
                <a:stCxn id="7" idx="0"/>
              </p:cNvCxnSpPr>
              <p:nvPr/>
            </p:nvCxnSpPr>
            <p:spPr>
              <a:xfrm flipV="1">
                <a:off x="2772139" y="2924982"/>
                <a:ext cx="0" cy="504955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Straight Connector 8"/>
              <p:cNvCxnSpPr>
                <a:stCxn id="7" idx="2"/>
              </p:cNvCxnSpPr>
              <p:nvPr/>
            </p:nvCxnSpPr>
            <p:spPr>
              <a:xfrm flipH="1">
                <a:off x="1836018" y="3860849"/>
                <a:ext cx="504984" cy="0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9"/>
              <p:cNvCxnSpPr>
                <a:stCxn id="7" idx="6"/>
              </p:cNvCxnSpPr>
              <p:nvPr/>
            </p:nvCxnSpPr>
            <p:spPr>
              <a:xfrm>
                <a:off x="3203277" y="3860849"/>
                <a:ext cx="504984" cy="0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10"/>
              <p:cNvCxnSpPr/>
              <p:nvPr/>
            </p:nvCxnSpPr>
            <p:spPr>
              <a:xfrm flipV="1">
                <a:off x="2772139" y="4291761"/>
                <a:ext cx="0" cy="504955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" name="Oval 11"/>
            <p:cNvSpPr/>
            <p:nvPr/>
          </p:nvSpPr>
          <p:spPr>
            <a:xfrm>
              <a:off x="3059113" y="1916113"/>
              <a:ext cx="504825" cy="504825"/>
            </a:xfrm>
            <a:prstGeom prst="ellipse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sz="2400" dirty="0">
                  <a:solidFill>
                    <a:schemeClr val="tx1"/>
                  </a:solidFill>
                  <a:latin typeface="Comic Sans MS" pitchFamily="66" charset="0"/>
                </a:rPr>
                <a:t>H</a:t>
              </a:r>
            </a:p>
          </p:txBody>
        </p:sp>
        <p:sp>
          <p:nvSpPr>
            <p:cNvPr id="13" name="Oval 12"/>
            <p:cNvSpPr/>
            <p:nvPr/>
          </p:nvSpPr>
          <p:spPr>
            <a:xfrm>
              <a:off x="1403350" y="3357563"/>
              <a:ext cx="504825" cy="503237"/>
            </a:xfrm>
            <a:prstGeom prst="ellipse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sz="2400" dirty="0">
                  <a:solidFill>
                    <a:schemeClr val="tx1"/>
                  </a:solidFill>
                  <a:latin typeface="Comic Sans MS" pitchFamily="66" charset="0"/>
                </a:rPr>
                <a:t>H</a:t>
              </a:r>
            </a:p>
          </p:txBody>
        </p:sp>
        <p:sp>
          <p:nvSpPr>
            <p:cNvPr id="14" name="Oval 13"/>
            <p:cNvSpPr/>
            <p:nvPr/>
          </p:nvSpPr>
          <p:spPr>
            <a:xfrm>
              <a:off x="4643438" y="3357563"/>
              <a:ext cx="504825" cy="503237"/>
            </a:xfrm>
            <a:prstGeom prst="ellipse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sz="2400" dirty="0">
                  <a:solidFill>
                    <a:schemeClr val="tx1"/>
                  </a:solidFill>
                  <a:latin typeface="Comic Sans MS" pitchFamily="66" charset="0"/>
                </a:rPr>
                <a:t>H</a:t>
              </a:r>
            </a:p>
          </p:txBody>
        </p:sp>
        <p:sp>
          <p:nvSpPr>
            <p:cNvPr id="15" name="Oval 14"/>
            <p:cNvSpPr/>
            <p:nvPr/>
          </p:nvSpPr>
          <p:spPr>
            <a:xfrm>
              <a:off x="3059113" y="4868863"/>
              <a:ext cx="504825" cy="504825"/>
            </a:xfrm>
            <a:prstGeom prst="ellipse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sz="2400" dirty="0">
                  <a:solidFill>
                    <a:schemeClr val="tx1"/>
                  </a:solidFill>
                  <a:latin typeface="Comic Sans MS" pitchFamily="66" charset="0"/>
                </a:rPr>
                <a:t>H</a:t>
              </a:r>
            </a:p>
          </p:txBody>
        </p:sp>
      </p:grpSp>
      <p:sp>
        <p:nvSpPr>
          <p:cNvPr id="44037" name="TextBox 4"/>
          <p:cNvSpPr txBox="1">
            <a:spLocks noChangeArrowheads="1"/>
          </p:cNvSpPr>
          <p:nvPr/>
        </p:nvSpPr>
        <p:spPr bwMode="auto">
          <a:xfrm>
            <a:off x="971550" y="549275"/>
            <a:ext cx="7200900" cy="768350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4400">
                <a:solidFill>
                  <a:srgbClr val="FF0000"/>
                </a:solidFill>
                <a:latin typeface="Comic Sans MS" pitchFamily="66" charset="0"/>
              </a:rPr>
              <a:t>Alkanes 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2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45059" name="TextBox 4"/>
          <p:cNvSpPr txBox="1">
            <a:spLocks noChangeArrowheads="1"/>
          </p:cNvSpPr>
          <p:nvPr/>
        </p:nvSpPr>
        <p:spPr bwMode="auto">
          <a:xfrm>
            <a:off x="971550" y="549275"/>
            <a:ext cx="7200900" cy="768350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4400">
                <a:solidFill>
                  <a:srgbClr val="FF0000"/>
                </a:solidFill>
                <a:latin typeface="Comic Sans MS" pitchFamily="66" charset="0"/>
              </a:rPr>
              <a:t>Alkanes </a:t>
            </a:r>
          </a:p>
        </p:txBody>
      </p:sp>
      <p:grpSp>
        <p:nvGrpSpPr>
          <p:cNvPr id="45060" name="Group 15"/>
          <p:cNvGrpSpPr>
            <a:grpSpLocks/>
          </p:cNvGrpSpPr>
          <p:nvPr/>
        </p:nvGrpSpPr>
        <p:grpSpPr bwMode="auto">
          <a:xfrm>
            <a:off x="250825" y="260350"/>
            <a:ext cx="8713788" cy="6337300"/>
            <a:chOff x="250825" y="260350"/>
            <a:chExt cx="8713788" cy="6337300"/>
          </a:xfrm>
        </p:grpSpPr>
        <p:sp>
          <p:nvSpPr>
            <p:cNvPr id="4" name="Rectangle 3"/>
            <p:cNvSpPr/>
            <p:nvPr/>
          </p:nvSpPr>
          <p:spPr>
            <a:xfrm>
              <a:off x="250825" y="260350"/>
              <a:ext cx="8713788" cy="6337300"/>
            </a:xfrm>
            <a:prstGeom prst="rect">
              <a:avLst/>
            </a:prstGeom>
            <a:solidFill>
              <a:srgbClr val="FFFF8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grpSp>
          <p:nvGrpSpPr>
            <p:cNvPr id="45066" name="Group 17"/>
            <p:cNvGrpSpPr>
              <a:grpSpLocks/>
            </p:cNvGrpSpPr>
            <p:nvPr/>
          </p:nvGrpSpPr>
          <p:grpSpPr bwMode="auto">
            <a:xfrm>
              <a:off x="1907704" y="2420888"/>
              <a:ext cx="2736800" cy="2448545"/>
              <a:chOff x="1835696" y="2924944"/>
              <a:chExt cx="1872208" cy="1872208"/>
            </a:xfrm>
          </p:grpSpPr>
          <p:sp>
            <p:nvSpPr>
              <p:cNvPr id="7" name="Oval 6"/>
              <p:cNvSpPr/>
              <p:nvPr/>
            </p:nvSpPr>
            <p:spPr>
              <a:xfrm>
                <a:off x="2341003" y="3429938"/>
                <a:ext cx="862274" cy="861823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GB" sz="3200" dirty="0">
                    <a:latin typeface="Comic Sans MS" pitchFamily="66" charset="0"/>
                  </a:rPr>
                  <a:t>C</a:t>
                </a:r>
              </a:p>
            </p:txBody>
          </p:sp>
          <p:cxnSp>
            <p:nvCxnSpPr>
              <p:cNvPr id="8" name="Straight Connector 7"/>
              <p:cNvCxnSpPr>
                <a:stCxn id="7" idx="0"/>
              </p:cNvCxnSpPr>
              <p:nvPr/>
            </p:nvCxnSpPr>
            <p:spPr>
              <a:xfrm flipV="1">
                <a:off x="2772139" y="2924982"/>
                <a:ext cx="0" cy="504955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Straight Connector 8"/>
              <p:cNvCxnSpPr>
                <a:stCxn id="7" idx="2"/>
              </p:cNvCxnSpPr>
              <p:nvPr/>
            </p:nvCxnSpPr>
            <p:spPr>
              <a:xfrm flipH="1">
                <a:off x="1836018" y="3860849"/>
                <a:ext cx="504984" cy="0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9"/>
              <p:cNvCxnSpPr>
                <a:stCxn id="7" idx="6"/>
              </p:cNvCxnSpPr>
              <p:nvPr/>
            </p:nvCxnSpPr>
            <p:spPr>
              <a:xfrm>
                <a:off x="3203277" y="3860849"/>
                <a:ext cx="504984" cy="0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10"/>
              <p:cNvCxnSpPr/>
              <p:nvPr/>
            </p:nvCxnSpPr>
            <p:spPr>
              <a:xfrm flipV="1">
                <a:off x="2772139" y="4291761"/>
                <a:ext cx="0" cy="504955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" name="Oval 11"/>
            <p:cNvSpPr/>
            <p:nvPr/>
          </p:nvSpPr>
          <p:spPr>
            <a:xfrm>
              <a:off x="3059113" y="1916113"/>
              <a:ext cx="504825" cy="504825"/>
            </a:xfrm>
            <a:prstGeom prst="ellipse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sz="2400" dirty="0">
                  <a:solidFill>
                    <a:schemeClr val="tx1"/>
                  </a:solidFill>
                  <a:latin typeface="Comic Sans MS" pitchFamily="66" charset="0"/>
                </a:rPr>
                <a:t>H</a:t>
              </a:r>
            </a:p>
          </p:txBody>
        </p:sp>
        <p:sp>
          <p:nvSpPr>
            <p:cNvPr id="13" name="Oval 12"/>
            <p:cNvSpPr/>
            <p:nvPr/>
          </p:nvSpPr>
          <p:spPr>
            <a:xfrm>
              <a:off x="1403350" y="3357563"/>
              <a:ext cx="504825" cy="503237"/>
            </a:xfrm>
            <a:prstGeom prst="ellipse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sz="2400" dirty="0">
                  <a:solidFill>
                    <a:schemeClr val="tx1"/>
                  </a:solidFill>
                  <a:latin typeface="Comic Sans MS" pitchFamily="66" charset="0"/>
                </a:rPr>
                <a:t>H</a:t>
              </a:r>
            </a:p>
          </p:txBody>
        </p:sp>
        <p:sp>
          <p:nvSpPr>
            <p:cNvPr id="14" name="Oval 13"/>
            <p:cNvSpPr/>
            <p:nvPr/>
          </p:nvSpPr>
          <p:spPr>
            <a:xfrm>
              <a:off x="4643438" y="3357563"/>
              <a:ext cx="504825" cy="503237"/>
            </a:xfrm>
            <a:prstGeom prst="ellipse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sz="2400" dirty="0">
                  <a:solidFill>
                    <a:schemeClr val="tx1"/>
                  </a:solidFill>
                  <a:latin typeface="Comic Sans MS" pitchFamily="66" charset="0"/>
                </a:rPr>
                <a:t>H</a:t>
              </a:r>
            </a:p>
          </p:txBody>
        </p:sp>
        <p:sp>
          <p:nvSpPr>
            <p:cNvPr id="15" name="Oval 14"/>
            <p:cNvSpPr/>
            <p:nvPr/>
          </p:nvSpPr>
          <p:spPr>
            <a:xfrm>
              <a:off x="3059113" y="4868863"/>
              <a:ext cx="504825" cy="504825"/>
            </a:xfrm>
            <a:prstGeom prst="ellipse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sz="2400" dirty="0">
                  <a:solidFill>
                    <a:schemeClr val="tx1"/>
                  </a:solidFill>
                  <a:latin typeface="Comic Sans MS" pitchFamily="66" charset="0"/>
                </a:rPr>
                <a:t>H</a:t>
              </a:r>
            </a:p>
          </p:txBody>
        </p:sp>
      </p:grpSp>
      <p:sp>
        <p:nvSpPr>
          <p:cNvPr id="45061" name="TextBox 4"/>
          <p:cNvSpPr txBox="1">
            <a:spLocks noChangeArrowheads="1"/>
          </p:cNvSpPr>
          <p:nvPr/>
        </p:nvSpPr>
        <p:spPr bwMode="auto">
          <a:xfrm>
            <a:off x="971550" y="549275"/>
            <a:ext cx="7200900" cy="768350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4400">
                <a:solidFill>
                  <a:srgbClr val="FF0000"/>
                </a:solidFill>
                <a:latin typeface="Comic Sans MS" pitchFamily="66" charset="0"/>
              </a:rPr>
              <a:t>Alkanes </a:t>
            </a:r>
          </a:p>
        </p:txBody>
      </p:sp>
      <p:sp>
        <p:nvSpPr>
          <p:cNvPr id="45062" name="TextBox 17"/>
          <p:cNvSpPr txBox="1">
            <a:spLocks noChangeArrowheads="1"/>
          </p:cNvSpPr>
          <p:nvPr/>
        </p:nvSpPr>
        <p:spPr bwMode="auto">
          <a:xfrm>
            <a:off x="6011863" y="1989138"/>
            <a:ext cx="1439862" cy="70802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4000">
                <a:solidFill>
                  <a:srgbClr val="FF0000"/>
                </a:solidFill>
                <a:latin typeface="Comic Sans MS" pitchFamily="66" charset="0"/>
              </a:rPr>
              <a:t>CH</a:t>
            </a:r>
            <a:r>
              <a:rPr lang="en-GB" sz="4000" baseline="-25000">
                <a:solidFill>
                  <a:srgbClr val="FF0000"/>
                </a:solidFill>
                <a:latin typeface="Comic Sans MS" pitchFamily="66" charset="0"/>
              </a:rPr>
              <a:t>4</a:t>
            </a:r>
          </a:p>
        </p:txBody>
      </p:sp>
      <p:sp>
        <p:nvSpPr>
          <p:cNvPr id="45063" name="TextBox 18"/>
          <p:cNvSpPr txBox="1">
            <a:spLocks noChangeArrowheads="1"/>
          </p:cNvSpPr>
          <p:nvPr/>
        </p:nvSpPr>
        <p:spPr bwMode="auto">
          <a:xfrm>
            <a:off x="6011863" y="3429000"/>
            <a:ext cx="2160587" cy="52387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2800">
                <a:solidFill>
                  <a:srgbClr val="FF0000"/>
                </a:solidFill>
                <a:latin typeface="Comic Sans MS" pitchFamily="66" charset="0"/>
              </a:rPr>
              <a:t>Methane</a:t>
            </a:r>
          </a:p>
        </p:txBody>
      </p:sp>
      <p:sp>
        <p:nvSpPr>
          <p:cNvPr id="45064" name="TextBox 19"/>
          <p:cNvSpPr txBox="1">
            <a:spLocks noChangeArrowheads="1"/>
          </p:cNvSpPr>
          <p:nvPr/>
        </p:nvSpPr>
        <p:spPr bwMode="auto">
          <a:xfrm>
            <a:off x="6011863" y="4868863"/>
            <a:ext cx="2160587" cy="83185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2400">
                <a:solidFill>
                  <a:srgbClr val="FF0000"/>
                </a:solidFill>
                <a:latin typeface="Comic Sans MS" pitchFamily="66" charset="0"/>
              </a:rPr>
              <a:t>Four single </a:t>
            </a:r>
          </a:p>
          <a:p>
            <a:pPr algn="ctr"/>
            <a:r>
              <a:rPr lang="en-GB" sz="2400">
                <a:solidFill>
                  <a:srgbClr val="FF0000"/>
                </a:solidFill>
                <a:latin typeface="Comic Sans MS" pitchFamily="66" charset="0"/>
              </a:rPr>
              <a:t>C-H bonds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2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46083" name="TextBox 4"/>
          <p:cNvSpPr txBox="1">
            <a:spLocks noChangeArrowheads="1"/>
          </p:cNvSpPr>
          <p:nvPr/>
        </p:nvSpPr>
        <p:spPr bwMode="auto">
          <a:xfrm>
            <a:off x="971550" y="549275"/>
            <a:ext cx="7200900" cy="768350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4400">
                <a:solidFill>
                  <a:srgbClr val="FF0000"/>
                </a:solidFill>
                <a:latin typeface="Comic Sans MS" pitchFamily="66" charset="0"/>
              </a:rPr>
              <a:t>Alkanes </a:t>
            </a:r>
          </a:p>
        </p:txBody>
      </p:sp>
      <p:grpSp>
        <p:nvGrpSpPr>
          <p:cNvPr id="46084" name="Group 15"/>
          <p:cNvGrpSpPr>
            <a:grpSpLocks/>
          </p:cNvGrpSpPr>
          <p:nvPr/>
        </p:nvGrpSpPr>
        <p:grpSpPr bwMode="auto">
          <a:xfrm>
            <a:off x="250825" y="260350"/>
            <a:ext cx="8713788" cy="6337300"/>
            <a:chOff x="250825" y="260350"/>
            <a:chExt cx="8713788" cy="6337300"/>
          </a:xfrm>
        </p:grpSpPr>
        <p:sp>
          <p:nvSpPr>
            <p:cNvPr id="4" name="Rectangle 3"/>
            <p:cNvSpPr/>
            <p:nvPr/>
          </p:nvSpPr>
          <p:spPr>
            <a:xfrm>
              <a:off x="250825" y="260350"/>
              <a:ext cx="8713788" cy="6337300"/>
            </a:xfrm>
            <a:prstGeom prst="rect">
              <a:avLst/>
            </a:prstGeom>
            <a:solidFill>
              <a:srgbClr val="FFFF8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grpSp>
          <p:nvGrpSpPr>
            <p:cNvPr id="46091" name="Group 17"/>
            <p:cNvGrpSpPr>
              <a:grpSpLocks/>
            </p:cNvGrpSpPr>
            <p:nvPr/>
          </p:nvGrpSpPr>
          <p:grpSpPr bwMode="auto">
            <a:xfrm>
              <a:off x="1907704" y="2420888"/>
              <a:ext cx="2736800" cy="2448545"/>
              <a:chOff x="1835696" y="2924944"/>
              <a:chExt cx="1872208" cy="1872208"/>
            </a:xfrm>
          </p:grpSpPr>
          <p:sp>
            <p:nvSpPr>
              <p:cNvPr id="7" name="Oval 6"/>
              <p:cNvSpPr/>
              <p:nvPr/>
            </p:nvSpPr>
            <p:spPr>
              <a:xfrm>
                <a:off x="2341003" y="3429938"/>
                <a:ext cx="862274" cy="861823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GB" sz="3200" dirty="0">
                    <a:latin typeface="Comic Sans MS" pitchFamily="66" charset="0"/>
                  </a:rPr>
                  <a:t>C</a:t>
                </a:r>
              </a:p>
            </p:txBody>
          </p:sp>
          <p:cxnSp>
            <p:nvCxnSpPr>
              <p:cNvPr id="8" name="Straight Connector 7"/>
              <p:cNvCxnSpPr>
                <a:stCxn id="7" idx="0"/>
              </p:cNvCxnSpPr>
              <p:nvPr/>
            </p:nvCxnSpPr>
            <p:spPr>
              <a:xfrm flipV="1">
                <a:off x="2772139" y="2924982"/>
                <a:ext cx="0" cy="504955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Straight Connector 8"/>
              <p:cNvCxnSpPr>
                <a:stCxn id="7" idx="2"/>
              </p:cNvCxnSpPr>
              <p:nvPr/>
            </p:nvCxnSpPr>
            <p:spPr>
              <a:xfrm flipH="1">
                <a:off x="1836018" y="3860849"/>
                <a:ext cx="504984" cy="0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9"/>
              <p:cNvCxnSpPr>
                <a:stCxn id="7" idx="6"/>
              </p:cNvCxnSpPr>
              <p:nvPr/>
            </p:nvCxnSpPr>
            <p:spPr>
              <a:xfrm>
                <a:off x="3203277" y="3860849"/>
                <a:ext cx="504984" cy="0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10"/>
              <p:cNvCxnSpPr/>
              <p:nvPr/>
            </p:nvCxnSpPr>
            <p:spPr>
              <a:xfrm flipV="1">
                <a:off x="2772139" y="4291761"/>
                <a:ext cx="0" cy="504955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" name="Oval 11"/>
            <p:cNvSpPr/>
            <p:nvPr/>
          </p:nvSpPr>
          <p:spPr>
            <a:xfrm>
              <a:off x="3059113" y="1916113"/>
              <a:ext cx="504825" cy="504825"/>
            </a:xfrm>
            <a:prstGeom prst="ellipse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sz="2400" dirty="0">
                  <a:solidFill>
                    <a:schemeClr val="tx1"/>
                  </a:solidFill>
                  <a:latin typeface="Comic Sans MS" pitchFamily="66" charset="0"/>
                </a:rPr>
                <a:t>H</a:t>
              </a:r>
            </a:p>
          </p:txBody>
        </p:sp>
        <p:sp>
          <p:nvSpPr>
            <p:cNvPr id="13" name="Oval 12"/>
            <p:cNvSpPr/>
            <p:nvPr/>
          </p:nvSpPr>
          <p:spPr>
            <a:xfrm>
              <a:off x="1403350" y="3357563"/>
              <a:ext cx="504825" cy="503237"/>
            </a:xfrm>
            <a:prstGeom prst="ellipse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sz="2400" dirty="0">
                  <a:solidFill>
                    <a:schemeClr val="tx1"/>
                  </a:solidFill>
                  <a:latin typeface="Comic Sans MS" pitchFamily="66" charset="0"/>
                </a:rPr>
                <a:t>H</a:t>
              </a:r>
            </a:p>
          </p:txBody>
        </p:sp>
        <p:sp>
          <p:nvSpPr>
            <p:cNvPr id="14" name="Oval 13"/>
            <p:cNvSpPr/>
            <p:nvPr/>
          </p:nvSpPr>
          <p:spPr>
            <a:xfrm>
              <a:off x="4643438" y="3357563"/>
              <a:ext cx="504825" cy="503237"/>
            </a:xfrm>
            <a:prstGeom prst="ellipse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sz="2400" dirty="0">
                  <a:solidFill>
                    <a:schemeClr val="tx1"/>
                  </a:solidFill>
                  <a:latin typeface="Comic Sans MS" pitchFamily="66" charset="0"/>
                </a:rPr>
                <a:t>H</a:t>
              </a:r>
            </a:p>
          </p:txBody>
        </p:sp>
        <p:sp>
          <p:nvSpPr>
            <p:cNvPr id="15" name="Oval 14"/>
            <p:cNvSpPr/>
            <p:nvPr/>
          </p:nvSpPr>
          <p:spPr>
            <a:xfrm>
              <a:off x="3059113" y="4868863"/>
              <a:ext cx="504825" cy="504825"/>
            </a:xfrm>
            <a:prstGeom prst="ellipse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sz="2400" dirty="0">
                  <a:solidFill>
                    <a:schemeClr val="tx1"/>
                  </a:solidFill>
                  <a:latin typeface="Comic Sans MS" pitchFamily="66" charset="0"/>
                </a:rPr>
                <a:t>H</a:t>
              </a:r>
            </a:p>
          </p:txBody>
        </p:sp>
      </p:grpSp>
      <p:sp>
        <p:nvSpPr>
          <p:cNvPr id="46085" name="TextBox 4"/>
          <p:cNvSpPr txBox="1">
            <a:spLocks noChangeArrowheads="1"/>
          </p:cNvSpPr>
          <p:nvPr/>
        </p:nvSpPr>
        <p:spPr bwMode="auto">
          <a:xfrm>
            <a:off x="971550" y="549275"/>
            <a:ext cx="7200900" cy="768350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4400">
                <a:solidFill>
                  <a:srgbClr val="FF0000"/>
                </a:solidFill>
                <a:latin typeface="Comic Sans MS" pitchFamily="66" charset="0"/>
              </a:rPr>
              <a:t>Alkanes </a:t>
            </a:r>
          </a:p>
        </p:txBody>
      </p:sp>
      <p:sp>
        <p:nvSpPr>
          <p:cNvPr id="46086" name="TextBox 17"/>
          <p:cNvSpPr txBox="1">
            <a:spLocks noChangeArrowheads="1"/>
          </p:cNvSpPr>
          <p:nvPr/>
        </p:nvSpPr>
        <p:spPr bwMode="auto">
          <a:xfrm>
            <a:off x="6011863" y="1989138"/>
            <a:ext cx="1439862" cy="70802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4000">
                <a:solidFill>
                  <a:srgbClr val="FF0000"/>
                </a:solidFill>
                <a:latin typeface="Comic Sans MS" pitchFamily="66" charset="0"/>
              </a:rPr>
              <a:t>CH</a:t>
            </a:r>
            <a:r>
              <a:rPr lang="en-GB" sz="4000" baseline="-25000">
                <a:solidFill>
                  <a:srgbClr val="FF0000"/>
                </a:solidFill>
                <a:latin typeface="Comic Sans MS" pitchFamily="66" charset="0"/>
              </a:rPr>
              <a:t>4</a:t>
            </a:r>
          </a:p>
        </p:txBody>
      </p:sp>
      <p:sp>
        <p:nvSpPr>
          <p:cNvPr id="46087" name="TextBox 18"/>
          <p:cNvSpPr txBox="1">
            <a:spLocks noChangeArrowheads="1"/>
          </p:cNvSpPr>
          <p:nvPr/>
        </p:nvSpPr>
        <p:spPr bwMode="auto">
          <a:xfrm>
            <a:off x="6011863" y="3429000"/>
            <a:ext cx="2160587" cy="52387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2800">
                <a:solidFill>
                  <a:srgbClr val="FF0000"/>
                </a:solidFill>
                <a:latin typeface="Comic Sans MS" pitchFamily="66" charset="0"/>
              </a:rPr>
              <a:t>Methane</a:t>
            </a:r>
          </a:p>
        </p:txBody>
      </p:sp>
      <p:sp>
        <p:nvSpPr>
          <p:cNvPr id="46088" name="TextBox 19"/>
          <p:cNvSpPr txBox="1">
            <a:spLocks noChangeArrowheads="1"/>
          </p:cNvSpPr>
          <p:nvPr/>
        </p:nvSpPr>
        <p:spPr bwMode="auto">
          <a:xfrm>
            <a:off x="6011863" y="4868863"/>
            <a:ext cx="2160587" cy="83185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2400">
                <a:solidFill>
                  <a:srgbClr val="FF0000"/>
                </a:solidFill>
                <a:latin typeface="Comic Sans MS" pitchFamily="66" charset="0"/>
              </a:rPr>
              <a:t>Four single </a:t>
            </a:r>
          </a:p>
          <a:p>
            <a:pPr algn="ctr"/>
            <a:r>
              <a:rPr lang="en-GB" sz="2400">
                <a:solidFill>
                  <a:srgbClr val="FF0000"/>
                </a:solidFill>
                <a:latin typeface="Comic Sans MS" pitchFamily="66" charset="0"/>
              </a:rPr>
              <a:t>C-H bonds</a:t>
            </a:r>
          </a:p>
        </p:txBody>
      </p:sp>
      <p:sp>
        <p:nvSpPr>
          <p:cNvPr id="46089" name="TextBox 20"/>
          <p:cNvSpPr txBox="1">
            <a:spLocks noChangeArrowheads="1"/>
          </p:cNvSpPr>
          <p:nvPr/>
        </p:nvSpPr>
        <p:spPr bwMode="auto">
          <a:xfrm>
            <a:off x="468313" y="5876925"/>
            <a:ext cx="8280400" cy="40005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2000">
                <a:solidFill>
                  <a:srgbClr val="FF0000"/>
                </a:solidFill>
                <a:latin typeface="Comic Sans MS" pitchFamily="66" charset="0"/>
              </a:rPr>
              <a:t>Alkanes are </a:t>
            </a:r>
            <a:r>
              <a:rPr lang="en-GB" sz="2000" u="sng">
                <a:solidFill>
                  <a:srgbClr val="FF0000"/>
                </a:solidFill>
                <a:latin typeface="Comic Sans MS" pitchFamily="66" charset="0"/>
              </a:rPr>
              <a:t>saturated</a:t>
            </a:r>
            <a:r>
              <a:rPr lang="en-GB" sz="2000">
                <a:solidFill>
                  <a:srgbClr val="FF0000"/>
                </a:solidFill>
                <a:latin typeface="Comic Sans MS" pitchFamily="66" charset="0"/>
              </a:rPr>
              <a:t> hydrocarbons.  All bonds are occupied.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2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50825" y="260350"/>
            <a:ext cx="8713788" cy="6337300"/>
          </a:xfrm>
          <a:prstGeom prst="rect">
            <a:avLst/>
          </a:prstGeom>
          <a:solidFill>
            <a:srgbClr val="FFFF8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47108" name="TextBox 4"/>
          <p:cNvSpPr txBox="1">
            <a:spLocks noChangeArrowheads="1"/>
          </p:cNvSpPr>
          <p:nvPr/>
        </p:nvSpPr>
        <p:spPr bwMode="auto">
          <a:xfrm>
            <a:off x="971550" y="549275"/>
            <a:ext cx="7200900" cy="768350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4400">
                <a:solidFill>
                  <a:srgbClr val="FF0000"/>
                </a:solidFill>
                <a:latin typeface="Comic Sans MS" pitchFamily="66" charset="0"/>
              </a:rPr>
              <a:t>Alkanes </a:t>
            </a:r>
          </a:p>
        </p:txBody>
      </p:sp>
      <p:pic>
        <p:nvPicPr>
          <p:cNvPr id="47109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0113" y="1557338"/>
            <a:ext cx="1768475" cy="162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3203575" y="1557338"/>
          <a:ext cx="4968552" cy="481939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561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86393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Name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Molecular formula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Physical state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6393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Methane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CH</a:t>
                      </a:r>
                      <a:r>
                        <a:rPr lang="en-GB" sz="2000" baseline="-25000" dirty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Gas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6393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Ethane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C</a:t>
                      </a:r>
                      <a:r>
                        <a:rPr lang="en-GB" sz="2000" baseline="-25000" dirty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2</a:t>
                      </a:r>
                      <a:r>
                        <a:rPr lang="en-GB" sz="2000" dirty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H</a:t>
                      </a:r>
                      <a:r>
                        <a:rPr lang="en-GB" sz="2000" baseline="-25000" dirty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Gas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6393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Propane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C</a:t>
                      </a:r>
                      <a:r>
                        <a:rPr lang="en-GB" sz="2000" baseline="-25000" dirty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3</a:t>
                      </a:r>
                      <a:r>
                        <a:rPr lang="en-GB" sz="2000" dirty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H</a:t>
                      </a:r>
                      <a:r>
                        <a:rPr lang="en-GB" sz="2000" baseline="-25000" dirty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Gas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86393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Butane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C</a:t>
                      </a:r>
                      <a:r>
                        <a:rPr lang="en-GB" sz="2000" baseline="-25000" dirty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4</a:t>
                      </a:r>
                      <a:r>
                        <a:rPr lang="en-GB" sz="2000" dirty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H</a:t>
                      </a:r>
                      <a:r>
                        <a:rPr lang="en-GB" sz="2000" baseline="-25000" dirty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Gas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86393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Pentane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C</a:t>
                      </a:r>
                      <a:r>
                        <a:rPr lang="en-GB" sz="2000" baseline="-25000" dirty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5</a:t>
                      </a:r>
                      <a:r>
                        <a:rPr lang="en-GB" sz="2000" dirty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H</a:t>
                      </a:r>
                      <a:r>
                        <a:rPr lang="en-GB" sz="2000" baseline="-25000" dirty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12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Gas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86393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Hexane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C</a:t>
                      </a:r>
                      <a:r>
                        <a:rPr lang="en-GB" sz="2000" baseline="-25000" dirty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6</a:t>
                      </a:r>
                      <a:r>
                        <a:rPr lang="en-GB" sz="2000" dirty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H</a:t>
                      </a:r>
                      <a:r>
                        <a:rPr lang="en-GB" sz="2000" baseline="-25000" dirty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14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Liquid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2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50825" y="260350"/>
            <a:ext cx="8713788" cy="6337300"/>
          </a:xfrm>
          <a:prstGeom prst="rect">
            <a:avLst/>
          </a:prstGeom>
          <a:solidFill>
            <a:srgbClr val="FFFF8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48132" name="TextBox 4"/>
          <p:cNvSpPr txBox="1">
            <a:spLocks noChangeArrowheads="1"/>
          </p:cNvSpPr>
          <p:nvPr/>
        </p:nvSpPr>
        <p:spPr bwMode="auto">
          <a:xfrm>
            <a:off x="971550" y="549275"/>
            <a:ext cx="7200900" cy="768350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4400">
                <a:solidFill>
                  <a:srgbClr val="FF0000"/>
                </a:solidFill>
                <a:latin typeface="Comic Sans MS" pitchFamily="66" charset="0"/>
              </a:rPr>
              <a:t>Alkanes </a:t>
            </a:r>
          </a:p>
        </p:txBody>
      </p:sp>
      <p:pic>
        <p:nvPicPr>
          <p:cNvPr id="48133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0113" y="1557338"/>
            <a:ext cx="1768475" cy="162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3203575" y="1557338"/>
          <a:ext cx="4968552" cy="481939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561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86393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Name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Molecular formula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Physical state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6393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Methane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CH</a:t>
                      </a:r>
                      <a:r>
                        <a:rPr lang="en-GB" sz="2000" baseline="-25000" dirty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Gas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6393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Ethane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C</a:t>
                      </a:r>
                      <a:r>
                        <a:rPr lang="en-GB" sz="2000" baseline="-25000" dirty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2</a:t>
                      </a:r>
                      <a:r>
                        <a:rPr lang="en-GB" sz="2000" dirty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H</a:t>
                      </a:r>
                      <a:r>
                        <a:rPr lang="en-GB" sz="2000" baseline="-25000" dirty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Gas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6393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Propane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C</a:t>
                      </a:r>
                      <a:r>
                        <a:rPr lang="en-GB" sz="2000" baseline="-25000" dirty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3</a:t>
                      </a:r>
                      <a:r>
                        <a:rPr lang="en-GB" sz="2000" dirty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H</a:t>
                      </a:r>
                      <a:r>
                        <a:rPr lang="en-GB" sz="2000" baseline="-25000" dirty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Gas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86393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Butane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C</a:t>
                      </a:r>
                      <a:r>
                        <a:rPr lang="en-GB" sz="2000" baseline="-25000" dirty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4</a:t>
                      </a:r>
                      <a:r>
                        <a:rPr lang="en-GB" sz="2000" dirty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H</a:t>
                      </a:r>
                      <a:r>
                        <a:rPr lang="en-GB" sz="2000" baseline="-25000" dirty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Gas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86393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Pentane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C</a:t>
                      </a:r>
                      <a:r>
                        <a:rPr lang="en-GB" sz="2000" baseline="-25000" dirty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5</a:t>
                      </a:r>
                      <a:r>
                        <a:rPr lang="en-GB" sz="2000" dirty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H</a:t>
                      </a:r>
                      <a:r>
                        <a:rPr lang="en-GB" sz="2000" baseline="-25000" dirty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12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Gas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86393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Hexane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C</a:t>
                      </a:r>
                      <a:r>
                        <a:rPr lang="en-GB" sz="2000" baseline="-25000" dirty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6</a:t>
                      </a:r>
                      <a:r>
                        <a:rPr lang="en-GB" sz="2000" dirty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H</a:t>
                      </a:r>
                      <a:r>
                        <a:rPr lang="en-GB" sz="2000" baseline="-25000" dirty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14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Liquid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8168" name="TextBox 6"/>
          <p:cNvSpPr txBox="1">
            <a:spLocks noChangeArrowheads="1"/>
          </p:cNvSpPr>
          <p:nvPr/>
        </p:nvSpPr>
        <p:spPr bwMode="auto">
          <a:xfrm>
            <a:off x="539750" y="3357563"/>
            <a:ext cx="2447925" cy="2554287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2000">
                <a:solidFill>
                  <a:srgbClr val="FF0000"/>
                </a:solidFill>
                <a:latin typeface="Comic Sans MS" pitchFamily="66" charset="0"/>
              </a:rPr>
              <a:t>The Alkanes form an </a:t>
            </a:r>
            <a:r>
              <a:rPr lang="en-GB" sz="2000" u="sng">
                <a:solidFill>
                  <a:srgbClr val="FF0000"/>
                </a:solidFill>
                <a:latin typeface="Comic Sans MS" pitchFamily="66" charset="0"/>
              </a:rPr>
              <a:t>homologous series</a:t>
            </a:r>
            <a:r>
              <a:rPr lang="en-GB" sz="2000">
                <a:solidFill>
                  <a:srgbClr val="FF0000"/>
                </a:solidFill>
                <a:latin typeface="Comic Sans MS" pitchFamily="66" charset="0"/>
              </a:rPr>
              <a:t>.</a:t>
            </a:r>
          </a:p>
          <a:p>
            <a:pPr algn="ctr"/>
            <a:endParaRPr lang="en-GB" sz="2000">
              <a:solidFill>
                <a:srgbClr val="FF0000"/>
              </a:solidFill>
              <a:latin typeface="Comic Sans MS" pitchFamily="66" charset="0"/>
            </a:endParaRPr>
          </a:p>
          <a:p>
            <a:pPr algn="ctr"/>
            <a:r>
              <a:rPr lang="en-GB" sz="2000">
                <a:solidFill>
                  <a:srgbClr val="FF0000"/>
                </a:solidFill>
                <a:latin typeface="Comic Sans MS" pitchFamily="66" charset="0"/>
              </a:rPr>
              <a:t>Each member differs from the next by the unit –CH</a:t>
            </a:r>
            <a:r>
              <a:rPr lang="en-GB" sz="2000" baseline="-25000">
                <a:solidFill>
                  <a:srgbClr val="FF0000"/>
                </a:solidFill>
                <a:latin typeface="Comic Sans MS" pitchFamily="66" charset="0"/>
              </a:rPr>
              <a:t>2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tle 2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50825" y="260350"/>
            <a:ext cx="8713788" cy="6337300"/>
          </a:xfrm>
          <a:prstGeom prst="rect">
            <a:avLst/>
          </a:prstGeom>
          <a:solidFill>
            <a:srgbClr val="FFFF8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49156" name="TextBox 4"/>
          <p:cNvSpPr txBox="1">
            <a:spLocks noChangeArrowheads="1"/>
          </p:cNvSpPr>
          <p:nvPr/>
        </p:nvSpPr>
        <p:spPr bwMode="auto">
          <a:xfrm>
            <a:off x="971550" y="549275"/>
            <a:ext cx="7200900" cy="768350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4400">
                <a:solidFill>
                  <a:srgbClr val="FF0000"/>
                </a:solidFill>
                <a:latin typeface="Comic Sans MS" pitchFamily="66" charset="0"/>
              </a:rPr>
              <a:t>Alkanes </a:t>
            </a:r>
          </a:p>
        </p:txBody>
      </p:sp>
      <p:pic>
        <p:nvPicPr>
          <p:cNvPr id="49157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0113" y="1557338"/>
            <a:ext cx="1768475" cy="162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3203575" y="1557338"/>
          <a:ext cx="4968552" cy="481939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561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86393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Name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Molecular formula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Physical state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6393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Methane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CH</a:t>
                      </a:r>
                      <a:r>
                        <a:rPr lang="en-GB" sz="2000" baseline="-25000" dirty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Gas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6393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Ethane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C</a:t>
                      </a:r>
                      <a:r>
                        <a:rPr lang="en-GB" sz="2000" baseline="-25000" dirty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2</a:t>
                      </a:r>
                      <a:r>
                        <a:rPr lang="en-GB" sz="2000" dirty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H</a:t>
                      </a:r>
                      <a:r>
                        <a:rPr lang="en-GB" sz="2000" baseline="-25000" dirty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Gas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6393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Propane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C</a:t>
                      </a:r>
                      <a:r>
                        <a:rPr lang="en-GB" sz="2000" baseline="-25000" dirty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3</a:t>
                      </a:r>
                      <a:r>
                        <a:rPr lang="en-GB" sz="2000" dirty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H</a:t>
                      </a:r>
                      <a:r>
                        <a:rPr lang="en-GB" sz="2000" baseline="-25000" dirty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Gas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86393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Butane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C</a:t>
                      </a:r>
                      <a:r>
                        <a:rPr lang="en-GB" sz="2000" baseline="-25000" dirty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4</a:t>
                      </a:r>
                      <a:r>
                        <a:rPr lang="en-GB" sz="2000" dirty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H</a:t>
                      </a:r>
                      <a:r>
                        <a:rPr lang="en-GB" sz="2000" baseline="-25000" dirty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Gas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86393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Pentane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C</a:t>
                      </a:r>
                      <a:r>
                        <a:rPr lang="en-GB" sz="2000" baseline="-25000" dirty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5</a:t>
                      </a:r>
                      <a:r>
                        <a:rPr lang="en-GB" sz="2000" dirty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H</a:t>
                      </a:r>
                      <a:r>
                        <a:rPr lang="en-GB" sz="2000" baseline="-25000" dirty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12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Gas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86393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Hexane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C</a:t>
                      </a:r>
                      <a:r>
                        <a:rPr lang="en-GB" sz="2000" baseline="-25000" dirty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6</a:t>
                      </a:r>
                      <a:r>
                        <a:rPr lang="en-GB" sz="2000" dirty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H</a:t>
                      </a:r>
                      <a:r>
                        <a:rPr lang="en-GB" sz="2000" baseline="-25000" dirty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14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Liquid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9192" name="TextBox 6"/>
          <p:cNvSpPr txBox="1">
            <a:spLocks noChangeArrowheads="1"/>
          </p:cNvSpPr>
          <p:nvPr/>
        </p:nvSpPr>
        <p:spPr bwMode="auto">
          <a:xfrm>
            <a:off x="539750" y="3357563"/>
            <a:ext cx="2447925" cy="2389187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2000">
                <a:solidFill>
                  <a:srgbClr val="FF0000"/>
                </a:solidFill>
                <a:latin typeface="Comic Sans MS" pitchFamily="66" charset="0"/>
              </a:rPr>
              <a:t>The homologous series of alkanes has the general formula:</a:t>
            </a:r>
          </a:p>
          <a:p>
            <a:pPr algn="ctr"/>
            <a:endParaRPr lang="en-GB" sz="2000" baseline="-25000">
              <a:solidFill>
                <a:srgbClr val="FF0000"/>
              </a:solidFill>
              <a:latin typeface="Comic Sans MS" pitchFamily="66" charset="0"/>
            </a:endParaRPr>
          </a:p>
          <a:p>
            <a:pPr algn="ctr"/>
            <a:r>
              <a:rPr lang="en-GB" sz="3600">
                <a:solidFill>
                  <a:srgbClr val="FF0000"/>
                </a:solidFill>
                <a:latin typeface="Comic Sans MS" pitchFamily="66" charset="0"/>
              </a:rPr>
              <a:t>C</a:t>
            </a:r>
            <a:r>
              <a:rPr lang="en-GB" sz="3600" baseline="-25000">
                <a:solidFill>
                  <a:srgbClr val="FF0000"/>
                </a:solidFill>
                <a:latin typeface="Comic Sans MS" pitchFamily="66" charset="0"/>
              </a:rPr>
              <a:t>n</a:t>
            </a:r>
            <a:r>
              <a:rPr lang="en-GB" sz="3600">
                <a:solidFill>
                  <a:srgbClr val="FF0000"/>
                </a:solidFill>
                <a:latin typeface="Comic Sans MS" pitchFamily="66" charset="0"/>
              </a:rPr>
              <a:t>H</a:t>
            </a:r>
            <a:r>
              <a:rPr lang="en-GB" sz="3600" baseline="-25000">
                <a:solidFill>
                  <a:srgbClr val="FF0000"/>
                </a:solidFill>
                <a:latin typeface="Comic Sans MS" pitchFamily="66" charset="0"/>
              </a:rPr>
              <a:t>2n+2</a:t>
            </a:r>
          </a:p>
          <a:p>
            <a:pPr algn="ctr"/>
            <a:endParaRPr lang="en-GB" sz="2000">
              <a:solidFill>
                <a:srgbClr val="FF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2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50825" y="260350"/>
            <a:ext cx="8713788" cy="6337300"/>
          </a:xfrm>
          <a:prstGeom prst="rect">
            <a:avLst/>
          </a:prstGeom>
          <a:solidFill>
            <a:srgbClr val="FFFF8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50180" name="TextBox 4"/>
          <p:cNvSpPr txBox="1">
            <a:spLocks noChangeArrowheads="1"/>
          </p:cNvSpPr>
          <p:nvPr/>
        </p:nvSpPr>
        <p:spPr bwMode="auto">
          <a:xfrm>
            <a:off x="971550" y="549275"/>
            <a:ext cx="7200900" cy="768350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4400">
                <a:solidFill>
                  <a:srgbClr val="FF0000"/>
                </a:solidFill>
                <a:latin typeface="Comic Sans MS" pitchFamily="66" charset="0"/>
              </a:rPr>
              <a:t>Alkanes </a:t>
            </a:r>
          </a:p>
        </p:txBody>
      </p:sp>
      <p:grpSp>
        <p:nvGrpSpPr>
          <p:cNvPr id="50181" name="Group 69"/>
          <p:cNvGrpSpPr>
            <a:grpSpLocks/>
          </p:cNvGrpSpPr>
          <p:nvPr/>
        </p:nvGrpSpPr>
        <p:grpSpPr bwMode="auto">
          <a:xfrm>
            <a:off x="1258888" y="1484313"/>
            <a:ext cx="2017712" cy="2025650"/>
            <a:chOff x="1259632" y="1484784"/>
            <a:chExt cx="2016224" cy="2024935"/>
          </a:xfrm>
        </p:grpSpPr>
        <p:sp>
          <p:nvSpPr>
            <p:cNvPr id="50227" name="TextBox 9"/>
            <p:cNvSpPr txBox="1">
              <a:spLocks noChangeArrowheads="1"/>
            </p:cNvSpPr>
            <p:nvPr/>
          </p:nvSpPr>
          <p:spPr bwMode="auto">
            <a:xfrm>
              <a:off x="1979712" y="1484784"/>
              <a:ext cx="576064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3200">
                  <a:solidFill>
                    <a:srgbClr val="FF0000"/>
                  </a:solidFill>
                  <a:latin typeface="Comic Sans MS" pitchFamily="66" charset="0"/>
                </a:rPr>
                <a:t>H</a:t>
              </a:r>
            </a:p>
          </p:txBody>
        </p:sp>
        <p:sp>
          <p:nvSpPr>
            <p:cNvPr id="50228" name="TextBox 6"/>
            <p:cNvSpPr txBox="1">
              <a:spLocks noChangeArrowheads="1"/>
            </p:cNvSpPr>
            <p:nvPr/>
          </p:nvSpPr>
          <p:spPr bwMode="auto">
            <a:xfrm>
              <a:off x="2699792" y="2204864"/>
              <a:ext cx="576064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3200">
                  <a:solidFill>
                    <a:srgbClr val="FF0000"/>
                  </a:solidFill>
                  <a:latin typeface="Comic Sans MS" pitchFamily="66" charset="0"/>
                </a:rPr>
                <a:t>H</a:t>
              </a:r>
            </a:p>
          </p:txBody>
        </p:sp>
        <p:sp>
          <p:nvSpPr>
            <p:cNvPr id="50229" name="TextBox 7"/>
            <p:cNvSpPr txBox="1">
              <a:spLocks noChangeArrowheads="1"/>
            </p:cNvSpPr>
            <p:nvPr/>
          </p:nvSpPr>
          <p:spPr bwMode="auto">
            <a:xfrm>
              <a:off x="1259632" y="2204864"/>
              <a:ext cx="576064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3200">
                  <a:solidFill>
                    <a:srgbClr val="FF0000"/>
                  </a:solidFill>
                  <a:latin typeface="Comic Sans MS" pitchFamily="66" charset="0"/>
                </a:rPr>
                <a:t>H</a:t>
              </a:r>
            </a:p>
          </p:txBody>
        </p:sp>
        <p:cxnSp>
          <p:nvCxnSpPr>
            <p:cNvPr id="15" name="Straight Connector 14"/>
            <p:cNvCxnSpPr/>
            <p:nvPr/>
          </p:nvCxnSpPr>
          <p:spPr>
            <a:xfrm>
              <a:off x="2411307" y="2492490"/>
              <a:ext cx="433067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>
              <a:off x="1691114" y="2492490"/>
              <a:ext cx="433067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232" name="TextBox 5"/>
            <p:cNvSpPr txBox="1">
              <a:spLocks noChangeArrowheads="1"/>
            </p:cNvSpPr>
            <p:nvPr/>
          </p:nvSpPr>
          <p:spPr bwMode="auto">
            <a:xfrm>
              <a:off x="1979712" y="2204864"/>
              <a:ext cx="576064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3200">
                  <a:solidFill>
                    <a:srgbClr val="FF0000"/>
                  </a:solidFill>
                  <a:latin typeface="Comic Sans MS" pitchFamily="66" charset="0"/>
                </a:rPr>
                <a:t>C</a:t>
              </a:r>
            </a:p>
          </p:txBody>
        </p:sp>
        <p:sp>
          <p:nvSpPr>
            <p:cNvPr id="50233" name="TextBox 8"/>
            <p:cNvSpPr txBox="1">
              <a:spLocks noChangeArrowheads="1"/>
            </p:cNvSpPr>
            <p:nvPr/>
          </p:nvSpPr>
          <p:spPr bwMode="auto">
            <a:xfrm>
              <a:off x="1979712" y="2924944"/>
              <a:ext cx="576064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3200">
                  <a:solidFill>
                    <a:srgbClr val="FF0000"/>
                  </a:solidFill>
                  <a:latin typeface="Comic Sans MS" pitchFamily="66" charset="0"/>
                </a:rPr>
                <a:t>H</a:t>
              </a:r>
            </a:p>
          </p:txBody>
        </p:sp>
        <p:cxnSp>
          <p:nvCxnSpPr>
            <p:cNvPr id="16" name="Straight Connector 15"/>
            <p:cNvCxnSpPr/>
            <p:nvPr/>
          </p:nvCxnSpPr>
          <p:spPr>
            <a:xfrm flipV="1">
              <a:off x="2268537" y="2708314"/>
              <a:ext cx="0" cy="36023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flipV="1">
              <a:off x="2268537" y="1916432"/>
              <a:ext cx="0" cy="360235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0182" name="Group 20"/>
          <p:cNvGrpSpPr>
            <a:grpSpLocks/>
          </p:cNvGrpSpPr>
          <p:nvPr/>
        </p:nvGrpSpPr>
        <p:grpSpPr bwMode="auto">
          <a:xfrm>
            <a:off x="3779838" y="1484313"/>
            <a:ext cx="1584325" cy="2025650"/>
            <a:chOff x="1259632" y="1484784"/>
            <a:chExt cx="1584176" cy="2024935"/>
          </a:xfrm>
        </p:grpSpPr>
        <p:sp>
          <p:nvSpPr>
            <p:cNvPr id="50219" name="TextBox 21"/>
            <p:cNvSpPr txBox="1">
              <a:spLocks noChangeArrowheads="1"/>
            </p:cNvSpPr>
            <p:nvPr/>
          </p:nvSpPr>
          <p:spPr bwMode="auto">
            <a:xfrm>
              <a:off x="1979712" y="2204864"/>
              <a:ext cx="576064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3200">
                  <a:solidFill>
                    <a:srgbClr val="FF0000"/>
                  </a:solidFill>
                  <a:latin typeface="Comic Sans MS" pitchFamily="66" charset="0"/>
                </a:rPr>
                <a:t>C</a:t>
              </a:r>
            </a:p>
          </p:txBody>
        </p:sp>
        <p:sp>
          <p:nvSpPr>
            <p:cNvPr id="50220" name="TextBox 22"/>
            <p:cNvSpPr txBox="1">
              <a:spLocks noChangeArrowheads="1"/>
            </p:cNvSpPr>
            <p:nvPr/>
          </p:nvSpPr>
          <p:spPr bwMode="auto">
            <a:xfrm>
              <a:off x="1259632" y="2204864"/>
              <a:ext cx="576064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3200">
                  <a:solidFill>
                    <a:srgbClr val="FF0000"/>
                  </a:solidFill>
                  <a:latin typeface="Comic Sans MS" pitchFamily="66" charset="0"/>
                </a:rPr>
                <a:t>H</a:t>
              </a:r>
            </a:p>
          </p:txBody>
        </p:sp>
        <p:sp>
          <p:nvSpPr>
            <p:cNvPr id="50221" name="TextBox 23"/>
            <p:cNvSpPr txBox="1">
              <a:spLocks noChangeArrowheads="1"/>
            </p:cNvSpPr>
            <p:nvPr/>
          </p:nvSpPr>
          <p:spPr bwMode="auto">
            <a:xfrm>
              <a:off x="1979712" y="2924944"/>
              <a:ext cx="576064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3200">
                  <a:solidFill>
                    <a:srgbClr val="FF0000"/>
                  </a:solidFill>
                  <a:latin typeface="Comic Sans MS" pitchFamily="66" charset="0"/>
                </a:rPr>
                <a:t>H</a:t>
              </a:r>
            </a:p>
          </p:txBody>
        </p:sp>
        <p:sp>
          <p:nvSpPr>
            <p:cNvPr id="50222" name="TextBox 24"/>
            <p:cNvSpPr txBox="1">
              <a:spLocks noChangeArrowheads="1"/>
            </p:cNvSpPr>
            <p:nvPr/>
          </p:nvSpPr>
          <p:spPr bwMode="auto">
            <a:xfrm>
              <a:off x="1979712" y="1484784"/>
              <a:ext cx="576064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3200">
                  <a:solidFill>
                    <a:srgbClr val="FF0000"/>
                  </a:solidFill>
                  <a:latin typeface="Comic Sans MS" pitchFamily="66" charset="0"/>
                </a:rPr>
                <a:t>H</a:t>
              </a:r>
            </a:p>
          </p:txBody>
        </p:sp>
        <p:cxnSp>
          <p:nvCxnSpPr>
            <p:cNvPr id="26" name="Straight Connector 25"/>
            <p:cNvCxnSpPr/>
            <p:nvPr/>
          </p:nvCxnSpPr>
          <p:spPr>
            <a:xfrm>
              <a:off x="1691391" y="2492490"/>
              <a:ext cx="431759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2412049" y="2492490"/>
              <a:ext cx="431759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flipV="1">
              <a:off x="2267599" y="2708314"/>
              <a:ext cx="0" cy="36023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flipV="1">
              <a:off x="2267599" y="1916432"/>
              <a:ext cx="0" cy="360235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0183" name="Group 30"/>
          <p:cNvGrpSpPr>
            <a:grpSpLocks/>
          </p:cNvGrpSpPr>
          <p:nvPr/>
        </p:nvGrpSpPr>
        <p:grpSpPr bwMode="auto">
          <a:xfrm>
            <a:off x="5219700" y="1484313"/>
            <a:ext cx="1296988" cy="2025650"/>
            <a:chOff x="1979712" y="1484784"/>
            <a:chExt cx="1296144" cy="2024935"/>
          </a:xfrm>
        </p:grpSpPr>
        <p:sp>
          <p:nvSpPr>
            <p:cNvPr id="50212" name="TextBox 31"/>
            <p:cNvSpPr txBox="1">
              <a:spLocks noChangeArrowheads="1"/>
            </p:cNvSpPr>
            <p:nvPr/>
          </p:nvSpPr>
          <p:spPr bwMode="auto">
            <a:xfrm>
              <a:off x="2699792" y="2204864"/>
              <a:ext cx="576064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3200">
                  <a:solidFill>
                    <a:srgbClr val="FF0000"/>
                  </a:solidFill>
                  <a:latin typeface="Comic Sans MS" pitchFamily="66" charset="0"/>
                </a:rPr>
                <a:t>H</a:t>
              </a:r>
            </a:p>
          </p:txBody>
        </p:sp>
        <p:sp>
          <p:nvSpPr>
            <p:cNvPr id="50213" name="TextBox 32"/>
            <p:cNvSpPr txBox="1">
              <a:spLocks noChangeArrowheads="1"/>
            </p:cNvSpPr>
            <p:nvPr/>
          </p:nvSpPr>
          <p:spPr bwMode="auto">
            <a:xfrm>
              <a:off x="1979712" y="2204864"/>
              <a:ext cx="576064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3200">
                  <a:solidFill>
                    <a:srgbClr val="FF0000"/>
                  </a:solidFill>
                  <a:latin typeface="Comic Sans MS" pitchFamily="66" charset="0"/>
                </a:rPr>
                <a:t>C</a:t>
              </a:r>
            </a:p>
          </p:txBody>
        </p:sp>
        <p:sp>
          <p:nvSpPr>
            <p:cNvPr id="50214" name="TextBox 33"/>
            <p:cNvSpPr txBox="1">
              <a:spLocks noChangeArrowheads="1"/>
            </p:cNvSpPr>
            <p:nvPr/>
          </p:nvSpPr>
          <p:spPr bwMode="auto">
            <a:xfrm>
              <a:off x="1979712" y="2924944"/>
              <a:ext cx="576064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3200">
                  <a:solidFill>
                    <a:srgbClr val="FF0000"/>
                  </a:solidFill>
                  <a:latin typeface="Comic Sans MS" pitchFamily="66" charset="0"/>
                </a:rPr>
                <a:t>H</a:t>
              </a:r>
            </a:p>
          </p:txBody>
        </p:sp>
        <p:sp>
          <p:nvSpPr>
            <p:cNvPr id="50215" name="TextBox 34"/>
            <p:cNvSpPr txBox="1">
              <a:spLocks noChangeArrowheads="1"/>
            </p:cNvSpPr>
            <p:nvPr/>
          </p:nvSpPr>
          <p:spPr bwMode="auto">
            <a:xfrm>
              <a:off x="1979712" y="1484784"/>
              <a:ext cx="576064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3200">
                  <a:solidFill>
                    <a:srgbClr val="FF0000"/>
                  </a:solidFill>
                  <a:latin typeface="Comic Sans MS" pitchFamily="66" charset="0"/>
                </a:rPr>
                <a:t>H</a:t>
              </a:r>
            </a:p>
          </p:txBody>
        </p:sp>
        <p:cxnSp>
          <p:nvCxnSpPr>
            <p:cNvPr id="36" name="Straight Connector 35"/>
            <p:cNvCxnSpPr/>
            <p:nvPr/>
          </p:nvCxnSpPr>
          <p:spPr>
            <a:xfrm>
              <a:off x="2411231" y="2492490"/>
              <a:ext cx="43310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flipV="1">
              <a:off x="2268449" y="2708314"/>
              <a:ext cx="0" cy="36023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flipV="1">
              <a:off x="2268449" y="1916432"/>
              <a:ext cx="0" cy="360235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0184" name="Group 67"/>
          <p:cNvGrpSpPr>
            <a:grpSpLocks/>
          </p:cNvGrpSpPr>
          <p:nvPr/>
        </p:nvGrpSpPr>
        <p:grpSpPr bwMode="auto">
          <a:xfrm>
            <a:off x="3563938" y="3860800"/>
            <a:ext cx="3455987" cy="2025650"/>
            <a:chOff x="3563888" y="3861048"/>
            <a:chExt cx="3456384" cy="2024935"/>
          </a:xfrm>
        </p:grpSpPr>
        <p:grpSp>
          <p:nvGrpSpPr>
            <p:cNvPr id="50188" name="Group 38"/>
            <p:cNvGrpSpPr>
              <a:grpSpLocks/>
            </p:cNvGrpSpPr>
            <p:nvPr/>
          </p:nvGrpSpPr>
          <p:grpSpPr bwMode="auto">
            <a:xfrm>
              <a:off x="5724128" y="3861048"/>
              <a:ext cx="1296144" cy="2024935"/>
              <a:chOff x="1979712" y="1484784"/>
              <a:chExt cx="1296144" cy="2024935"/>
            </a:xfrm>
          </p:grpSpPr>
          <p:sp>
            <p:nvSpPr>
              <p:cNvPr id="50205" name="TextBox 39"/>
              <p:cNvSpPr txBox="1">
                <a:spLocks noChangeArrowheads="1"/>
              </p:cNvSpPr>
              <p:nvPr/>
            </p:nvSpPr>
            <p:spPr bwMode="auto">
              <a:xfrm>
                <a:off x="2699792" y="2204864"/>
                <a:ext cx="576064" cy="58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en-GB" sz="3200">
                    <a:solidFill>
                      <a:srgbClr val="FF0000"/>
                    </a:solidFill>
                    <a:latin typeface="Comic Sans MS" pitchFamily="66" charset="0"/>
                  </a:rPr>
                  <a:t>H</a:t>
                </a:r>
              </a:p>
            </p:txBody>
          </p:sp>
          <p:sp>
            <p:nvSpPr>
              <p:cNvPr id="50206" name="TextBox 40"/>
              <p:cNvSpPr txBox="1">
                <a:spLocks noChangeArrowheads="1"/>
              </p:cNvSpPr>
              <p:nvPr/>
            </p:nvSpPr>
            <p:spPr bwMode="auto">
              <a:xfrm>
                <a:off x="1979712" y="2204864"/>
                <a:ext cx="576064" cy="58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en-GB" sz="3200">
                    <a:solidFill>
                      <a:srgbClr val="FF0000"/>
                    </a:solidFill>
                    <a:latin typeface="Comic Sans MS" pitchFamily="66" charset="0"/>
                  </a:rPr>
                  <a:t>C</a:t>
                </a:r>
              </a:p>
            </p:txBody>
          </p:sp>
          <p:sp>
            <p:nvSpPr>
              <p:cNvPr id="50207" name="TextBox 41"/>
              <p:cNvSpPr txBox="1">
                <a:spLocks noChangeArrowheads="1"/>
              </p:cNvSpPr>
              <p:nvPr/>
            </p:nvSpPr>
            <p:spPr bwMode="auto">
              <a:xfrm>
                <a:off x="1979712" y="2924944"/>
                <a:ext cx="576064" cy="58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en-GB" sz="3200">
                    <a:solidFill>
                      <a:srgbClr val="FF0000"/>
                    </a:solidFill>
                    <a:latin typeface="Comic Sans MS" pitchFamily="66" charset="0"/>
                  </a:rPr>
                  <a:t>H</a:t>
                </a:r>
              </a:p>
            </p:txBody>
          </p:sp>
          <p:sp>
            <p:nvSpPr>
              <p:cNvPr id="50208" name="TextBox 42"/>
              <p:cNvSpPr txBox="1">
                <a:spLocks noChangeArrowheads="1"/>
              </p:cNvSpPr>
              <p:nvPr/>
            </p:nvSpPr>
            <p:spPr bwMode="auto">
              <a:xfrm>
                <a:off x="1979712" y="1484784"/>
                <a:ext cx="576064" cy="58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en-GB" sz="3200">
                    <a:solidFill>
                      <a:srgbClr val="FF0000"/>
                    </a:solidFill>
                    <a:latin typeface="Comic Sans MS" pitchFamily="66" charset="0"/>
                  </a:rPr>
                  <a:t>H</a:t>
                </a:r>
              </a:p>
            </p:txBody>
          </p:sp>
          <p:cxnSp>
            <p:nvCxnSpPr>
              <p:cNvPr id="44" name="Straight Connector 43"/>
              <p:cNvCxnSpPr/>
              <p:nvPr/>
            </p:nvCxnSpPr>
            <p:spPr>
              <a:xfrm>
                <a:off x="2412157" y="2492491"/>
                <a:ext cx="431850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/>
              <p:cNvCxnSpPr/>
              <p:nvPr/>
            </p:nvCxnSpPr>
            <p:spPr>
              <a:xfrm flipV="1">
                <a:off x="2267678" y="2708315"/>
                <a:ext cx="0" cy="360235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/>
              <p:cNvCxnSpPr/>
              <p:nvPr/>
            </p:nvCxnSpPr>
            <p:spPr>
              <a:xfrm flipV="1">
                <a:off x="2267678" y="1916432"/>
                <a:ext cx="0" cy="360236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0189" name="Group 47"/>
            <p:cNvGrpSpPr>
              <a:grpSpLocks/>
            </p:cNvGrpSpPr>
            <p:nvPr/>
          </p:nvGrpSpPr>
          <p:grpSpPr bwMode="auto">
            <a:xfrm>
              <a:off x="3563888" y="3861048"/>
              <a:ext cx="1296144" cy="2024935"/>
              <a:chOff x="1259632" y="1484784"/>
              <a:chExt cx="1296144" cy="2024935"/>
            </a:xfrm>
          </p:grpSpPr>
          <p:sp>
            <p:nvSpPr>
              <p:cNvPr id="50198" name="TextBox 48"/>
              <p:cNvSpPr txBox="1">
                <a:spLocks noChangeArrowheads="1"/>
              </p:cNvSpPr>
              <p:nvPr/>
            </p:nvSpPr>
            <p:spPr bwMode="auto">
              <a:xfrm>
                <a:off x="1259632" y="2204864"/>
                <a:ext cx="576064" cy="58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en-GB" sz="3200">
                    <a:solidFill>
                      <a:srgbClr val="FF0000"/>
                    </a:solidFill>
                    <a:latin typeface="Comic Sans MS" pitchFamily="66" charset="0"/>
                  </a:rPr>
                  <a:t>H</a:t>
                </a:r>
              </a:p>
            </p:txBody>
          </p:sp>
          <p:cxnSp>
            <p:nvCxnSpPr>
              <p:cNvPr id="50" name="Straight Connector 49"/>
              <p:cNvCxnSpPr/>
              <p:nvPr/>
            </p:nvCxnSpPr>
            <p:spPr>
              <a:xfrm>
                <a:off x="1691482" y="2492491"/>
                <a:ext cx="431850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0200" name="TextBox 50"/>
              <p:cNvSpPr txBox="1">
                <a:spLocks noChangeArrowheads="1"/>
              </p:cNvSpPr>
              <p:nvPr/>
            </p:nvSpPr>
            <p:spPr bwMode="auto">
              <a:xfrm>
                <a:off x="1979712" y="2204864"/>
                <a:ext cx="576064" cy="58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en-GB" sz="3200">
                    <a:solidFill>
                      <a:srgbClr val="FF0000"/>
                    </a:solidFill>
                    <a:latin typeface="Comic Sans MS" pitchFamily="66" charset="0"/>
                  </a:rPr>
                  <a:t>C</a:t>
                </a:r>
              </a:p>
            </p:txBody>
          </p:sp>
          <p:sp>
            <p:nvSpPr>
              <p:cNvPr id="50201" name="TextBox 51"/>
              <p:cNvSpPr txBox="1">
                <a:spLocks noChangeArrowheads="1"/>
              </p:cNvSpPr>
              <p:nvPr/>
            </p:nvSpPr>
            <p:spPr bwMode="auto">
              <a:xfrm>
                <a:off x="1979712" y="2924944"/>
                <a:ext cx="576064" cy="58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en-GB" sz="3200">
                    <a:solidFill>
                      <a:srgbClr val="FF0000"/>
                    </a:solidFill>
                    <a:latin typeface="Comic Sans MS" pitchFamily="66" charset="0"/>
                  </a:rPr>
                  <a:t>H</a:t>
                </a:r>
              </a:p>
            </p:txBody>
          </p:sp>
          <p:sp>
            <p:nvSpPr>
              <p:cNvPr id="50202" name="TextBox 52"/>
              <p:cNvSpPr txBox="1">
                <a:spLocks noChangeArrowheads="1"/>
              </p:cNvSpPr>
              <p:nvPr/>
            </p:nvSpPr>
            <p:spPr bwMode="auto">
              <a:xfrm>
                <a:off x="1979712" y="1484784"/>
                <a:ext cx="576064" cy="58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en-GB" sz="3200">
                    <a:solidFill>
                      <a:srgbClr val="FF0000"/>
                    </a:solidFill>
                    <a:latin typeface="Comic Sans MS" pitchFamily="66" charset="0"/>
                  </a:rPr>
                  <a:t>H</a:t>
                </a:r>
              </a:p>
            </p:txBody>
          </p:sp>
          <p:cxnSp>
            <p:nvCxnSpPr>
              <p:cNvPr id="54" name="Straight Connector 53"/>
              <p:cNvCxnSpPr/>
              <p:nvPr/>
            </p:nvCxnSpPr>
            <p:spPr>
              <a:xfrm flipV="1">
                <a:off x="2267810" y="2708315"/>
                <a:ext cx="0" cy="360235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54"/>
              <p:cNvCxnSpPr/>
              <p:nvPr/>
            </p:nvCxnSpPr>
            <p:spPr>
              <a:xfrm flipV="1">
                <a:off x="2267810" y="1916432"/>
                <a:ext cx="0" cy="360236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0190" name="Group 56"/>
            <p:cNvGrpSpPr>
              <a:grpSpLocks/>
            </p:cNvGrpSpPr>
            <p:nvPr/>
          </p:nvGrpSpPr>
          <p:grpSpPr bwMode="auto">
            <a:xfrm>
              <a:off x="4716016" y="3861048"/>
              <a:ext cx="1152128" cy="2024935"/>
              <a:chOff x="1691680" y="1484784"/>
              <a:chExt cx="1152128" cy="2024935"/>
            </a:xfrm>
          </p:grpSpPr>
          <p:cxnSp>
            <p:nvCxnSpPr>
              <p:cNvPr id="58" name="Straight Connector 57"/>
              <p:cNvCxnSpPr/>
              <p:nvPr/>
            </p:nvCxnSpPr>
            <p:spPr>
              <a:xfrm>
                <a:off x="2411428" y="2492491"/>
                <a:ext cx="43184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/>
              <p:cNvCxnSpPr/>
              <p:nvPr/>
            </p:nvCxnSpPr>
            <p:spPr>
              <a:xfrm>
                <a:off x="1692209" y="2492491"/>
                <a:ext cx="431849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0193" name="TextBox 59"/>
              <p:cNvSpPr txBox="1">
                <a:spLocks noChangeArrowheads="1"/>
              </p:cNvSpPr>
              <p:nvPr/>
            </p:nvSpPr>
            <p:spPr bwMode="auto">
              <a:xfrm>
                <a:off x="1979712" y="2204864"/>
                <a:ext cx="576064" cy="58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en-GB" sz="3200">
                    <a:solidFill>
                      <a:srgbClr val="FF0000"/>
                    </a:solidFill>
                    <a:latin typeface="Comic Sans MS" pitchFamily="66" charset="0"/>
                  </a:rPr>
                  <a:t>C</a:t>
                </a:r>
              </a:p>
            </p:txBody>
          </p:sp>
          <p:sp>
            <p:nvSpPr>
              <p:cNvPr id="50194" name="TextBox 60"/>
              <p:cNvSpPr txBox="1">
                <a:spLocks noChangeArrowheads="1"/>
              </p:cNvSpPr>
              <p:nvPr/>
            </p:nvSpPr>
            <p:spPr bwMode="auto">
              <a:xfrm>
                <a:off x="1979712" y="2924944"/>
                <a:ext cx="576064" cy="58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en-GB" sz="3200">
                    <a:solidFill>
                      <a:srgbClr val="FF0000"/>
                    </a:solidFill>
                    <a:latin typeface="Comic Sans MS" pitchFamily="66" charset="0"/>
                  </a:rPr>
                  <a:t>H</a:t>
                </a:r>
              </a:p>
            </p:txBody>
          </p:sp>
          <p:sp>
            <p:nvSpPr>
              <p:cNvPr id="50195" name="TextBox 61"/>
              <p:cNvSpPr txBox="1">
                <a:spLocks noChangeArrowheads="1"/>
              </p:cNvSpPr>
              <p:nvPr/>
            </p:nvSpPr>
            <p:spPr bwMode="auto">
              <a:xfrm>
                <a:off x="1979712" y="1484784"/>
                <a:ext cx="576064" cy="58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en-GB" sz="3200">
                    <a:solidFill>
                      <a:srgbClr val="FF0000"/>
                    </a:solidFill>
                    <a:latin typeface="Comic Sans MS" pitchFamily="66" charset="0"/>
                  </a:rPr>
                  <a:t>H</a:t>
                </a:r>
              </a:p>
            </p:txBody>
          </p:sp>
          <p:cxnSp>
            <p:nvCxnSpPr>
              <p:cNvPr id="63" name="Straight Connector 62"/>
              <p:cNvCxnSpPr/>
              <p:nvPr/>
            </p:nvCxnSpPr>
            <p:spPr>
              <a:xfrm flipV="1">
                <a:off x="2268537" y="2708315"/>
                <a:ext cx="0" cy="360235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Straight Connector 63"/>
              <p:cNvCxnSpPr/>
              <p:nvPr/>
            </p:nvCxnSpPr>
            <p:spPr>
              <a:xfrm flipV="1">
                <a:off x="2268537" y="1916432"/>
                <a:ext cx="0" cy="360236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50185" name="TextBox 64"/>
          <p:cNvSpPr txBox="1">
            <a:spLocks noChangeArrowheads="1"/>
          </p:cNvSpPr>
          <p:nvPr/>
        </p:nvSpPr>
        <p:spPr bwMode="auto">
          <a:xfrm>
            <a:off x="1979613" y="5445125"/>
            <a:ext cx="1871662" cy="46196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2400">
                <a:solidFill>
                  <a:srgbClr val="FF0000"/>
                </a:solidFill>
                <a:latin typeface="Comic Sans MS" pitchFamily="66" charset="0"/>
              </a:rPr>
              <a:t>Propane</a:t>
            </a:r>
          </a:p>
        </p:txBody>
      </p:sp>
      <p:sp>
        <p:nvSpPr>
          <p:cNvPr id="50186" name="TextBox 65"/>
          <p:cNvSpPr txBox="1">
            <a:spLocks noChangeArrowheads="1"/>
          </p:cNvSpPr>
          <p:nvPr/>
        </p:nvSpPr>
        <p:spPr bwMode="auto">
          <a:xfrm>
            <a:off x="6588125" y="2781300"/>
            <a:ext cx="1871663" cy="46196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2400">
                <a:solidFill>
                  <a:srgbClr val="FF0000"/>
                </a:solidFill>
                <a:latin typeface="Comic Sans MS" pitchFamily="66" charset="0"/>
              </a:rPr>
              <a:t>Ethane</a:t>
            </a:r>
          </a:p>
        </p:txBody>
      </p:sp>
      <p:sp>
        <p:nvSpPr>
          <p:cNvPr id="50187" name="TextBox 66"/>
          <p:cNvSpPr txBox="1">
            <a:spLocks noChangeArrowheads="1"/>
          </p:cNvSpPr>
          <p:nvPr/>
        </p:nvSpPr>
        <p:spPr bwMode="auto">
          <a:xfrm>
            <a:off x="1476375" y="3573463"/>
            <a:ext cx="1871663" cy="461962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2400">
                <a:solidFill>
                  <a:srgbClr val="FF0000"/>
                </a:solidFill>
                <a:latin typeface="Comic Sans MS" pitchFamily="66" charset="0"/>
              </a:rPr>
              <a:t>Methane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2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50825" y="260350"/>
            <a:ext cx="8713788" cy="6337300"/>
          </a:xfrm>
          <a:prstGeom prst="rect">
            <a:avLst/>
          </a:prstGeom>
          <a:solidFill>
            <a:srgbClr val="FFFF8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14340" name="TextBox 4"/>
          <p:cNvSpPr txBox="1">
            <a:spLocks noChangeArrowheads="1"/>
          </p:cNvSpPr>
          <p:nvPr/>
        </p:nvSpPr>
        <p:spPr bwMode="auto">
          <a:xfrm>
            <a:off x="971550" y="549275"/>
            <a:ext cx="7129463" cy="768350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4400">
                <a:solidFill>
                  <a:srgbClr val="FF0000"/>
                </a:solidFill>
                <a:latin typeface="Comic Sans MS" pitchFamily="66" charset="0"/>
              </a:rPr>
              <a:t>Organic Chemistry</a:t>
            </a:r>
          </a:p>
        </p:txBody>
      </p:sp>
      <p:pic>
        <p:nvPicPr>
          <p:cNvPr id="14341" name="Picture 4" descr="Fotolia_21379733_XS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84438" y="3860800"/>
            <a:ext cx="3248025" cy="2506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Oval Callout 5"/>
          <p:cNvSpPr/>
          <p:nvPr/>
        </p:nvSpPr>
        <p:spPr>
          <a:xfrm>
            <a:off x="395288" y="1412875"/>
            <a:ext cx="4032250" cy="2592388"/>
          </a:xfrm>
          <a:prstGeom prst="wedgeEllipseCallout">
            <a:avLst>
              <a:gd name="adj1" fmla="val 33319"/>
              <a:gd name="adj2" fmla="val 8619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3200" dirty="0">
                <a:latin typeface="Comic Sans MS" pitchFamily="66" charset="0"/>
              </a:rPr>
              <a:t>What is Organic Chemistry?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le 2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50825" y="260350"/>
            <a:ext cx="8713788" cy="6337300"/>
          </a:xfrm>
          <a:prstGeom prst="rect">
            <a:avLst/>
          </a:prstGeom>
          <a:solidFill>
            <a:srgbClr val="FFFF8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51204" name="TextBox 4"/>
          <p:cNvSpPr txBox="1">
            <a:spLocks noChangeArrowheads="1"/>
          </p:cNvSpPr>
          <p:nvPr/>
        </p:nvSpPr>
        <p:spPr bwMode="auto">
          <a:xfrm>
            <a:off x="971550" y="549275"/>
            <a:ext cx="7200900" cy="768350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4400">
                <a:solidFill>
                  <a:srgbClr val="FF0000"/>
                </a:solidFill>
                <a:latin typeface="Comic Sans MS" pitchFamily="66" charset="0"/>
              </a:rPr>
              <a:t>Alkanes </a:t>
            </a:r>
          </a:p>
        </p:txBody>
      </p:sp>
      <p:grpSp>
        <p:nvGrpSpPr>
          <p:cNvPr id="51205" name="Group 5"/>
          <p:cNvGrpSpPr>
            <a:grpSpLocks/>
          </p:cNvGrpSpPr>
          <p:nvPr/>
        </p:nvGrpSpPr>
        <p:grpSpPr bwMode="auto">
          <a:xfrm>
            <a:off x="6011863" y="3716338"/>
            <a:ext cx="1296987" cy="2025650"/>
            <a:chOff x="1979712" y="1484784"/>
            <a:chExt cx="1296144" cy="2024935"/>
          </a:xfrm>
        </p:grpSpPr>
        <p:sp>
          <p:nvSpPr>
            <p:cNvPr id="51273" name="TextBox 6"/>
            <p:cNvSpPr txBox="1">
              <a:spLocks noChangeArrowheads="1"/>
            </p:cNvSpPr>
            <p:nvPr/>
          </p:nvSpPr>
          <p:spPr bwMode="auto">
            <a:xfrm>
              <a:off x="2699792" y="2204864"/>
              <a:ext cx="576064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3200">
                  <a:solidFill>
                    <a:srgbClr val="FF0000"/>
                  </a:solidFill>
                  <a:latin typeface="Comic Sans MS" pitchFamily="66" charset="0"/>
                </a:rPr>
                <a:t>H</a:t>
              </a:r>
            </a:p>
          </p:txBody>
        </p:sp>
        <p:sp>
          <p:nvSpPr>
            <p:cNvPr id="51274" name="TextBox 7"/>
            <p:cNvSpPr txBox="1">
              <a:spLocks noChangeArrowheads="1"/>
            </p:cNvSpPr>
            <p:nvPr/>
          </p:nvSpPr>
          <p:spPr bwMode="auto">
            <a:xfrm>
              <a:off x="1979712" y="2204864"/>
              <a:ext cx="576064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3200">
                  <a:solidFill>
                    <a:srgbClr val="FF0000"/>
                  </a:solidFill>
                  <a:latin typeface="Comic Sans MS" pitchFamily="66" charset="0"/>
                </a:rPr>
                <a:t>C</a:t>
              </a:r>
            </a:p>
          </p:txBody>
        </p:sp>
        <p:sp>
          <p:nvSpPr>
            <p:cNvPr id="51275" name="TextBox 8"/>
            <p:cNvSpPr txBox="1">
              <a:spLocks noChangeArrowheads="1"/>
            </p:cNvSpPr>
            <p:nvPr/>
          </p:nvSpPr>
          <p:spPr bwMode="auto">
            <a:xfrm>
              <a:off x="1979712" y="2924944"/>
              <a:ext cx="576064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3200">
                  <a:solidFill>
                    <a:srgbClr val="FF0000"/>
                  </a:solidFill>
                  <a:latin typeface="Comic Sans MS" pitchFamily="66" charset="0"/>
                </a:rPr>
                <a:t>H</a:t>
              </a:r>
            </a:p>
          </p:txBody>
        </p:sp>
        <p:sp>
          <p:nvSpPr>
            <p:cNvPr id="51276" name="TextBox 9"/>
            <p:cNvSpPr txBox="1">
              <a:spLocks noChangeArrowheads="1"/>
            </p:cNvSpPr>
            <p:nvPr/>
          </p:nvSpPr>
          <p:spPr bwMode="auto">
            <a:xfrm>
              <a:off x="1979712" y="1484784"/>
              <a:ext cx="576064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3200">
                  <a:solidFill>
                    <a:srgbClr val="FF0000"/>
                  </a:solidFill>
                  <a:latin typeface="Comic Sans MS" pitchFamily="66" charset="0"/>
                </a:rPr>
                <a:t>H</a:t>
              </a:r>
            </a:p>
          </p:txBody>
        </p:sp>
        <p:cxnSp>
          <p:nvCxnSpPr>
            <p:cNvPr id="11" name="Straight Connector 10"/>
            <p:cNvCxnSpPr/>
            <p:nvPr/>
          </p:nvCxnSpPr>
          <p:spPr>
            <a:xfrm>
              <a:off x="2411231" y="2492490"/>
              <a:ext cx="433105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V="1">
              <a:off x="2268449" y="2708314"/>
              <a:ext cx="0" cy="36023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flipV="1">
              <a:off x="2268449" y="1916432"/>
              <a:ext cx="0" cy="360235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1206" name="Group 21"/>
          <p:cNvGrpSpPr>
            <a:grpSpLocks/>
          </p:cNvGrpSpPr>
          <p:nvPr/>
        </p:nvGrpSpPr>
        <p:grpSpPr bwMode="auto">
          <a:xfrm>
            <a:off x="2339975" y="3716338"/>
            <a:ext cx="1295400" cy="2025650"/>
            <a:chOff x="1259632" y="1484784"/>
            <a:chExt cx="1296144" cy="2024935"/>
          </a:xfrm>
        </p:grpSpPr>
        <p:sp>
          <p:nvSpPr>
            <p:cNvPr id="51266" name="TextBox 22"/>
            <p:cNvSpPr txBox="1">
              <a:spLocks noChangeArrowheads="1"/>
            </p:cNvSpPr>
            <p:nvPr/>
          </p:nvSpPr>
          <p:spPr bwMode="auto">
            <a:xfrm>
              <a:off x="1259632" y="2204864"/>
              <a:ext cx="576064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3200">
                  <a:solidFill>
                    <a:srgbClr val="FF0000"/>
                  </a:solidFill>
                  <a:latin typeface="Comic Sans MS" pitchFamily="66" charset="0"/>
                </a:rPr>
                <a:t>H</a:t>
              </a:r>
            </a:p>
          </p:txBody>
        </p:sp>
        <p:cxnSp>
          <p:nvCxnSpPr>
            <p:cNvPr id="24" name="Straight Connector 23"/>
            <p:cNvCxnSpPr/>
            <p:nvPr/>
          </p:nvCxnSpPr>
          <p:spPr>
            <a:xfrm>
              <a:off x="1691680" y="2492490"/>
              <a:ext cx="432048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268" name="TextBox 24"/>
            <p:cNvSpPr txBox="1">
              <a:spLocks noChangeArrowheads="1"/>
            </p:cNvSpPr>
            <p:nvPr/>
          </p:nvSpPr>
          <p:spPr bwMode="auto">
            <a:xfrm>
              <a:off x="1979712" y="2204864"/>
              <a:ext cx="576064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3200">
                  <a:solidFill>
                    <a:srgbClr val="FF0000"/>
                  </a:solidFill>
                  <a:latin typeface="Comic Sans MS" pitchFamily="66" charset="0"/>
                </a:rPr>
                <a:t>C</a:t>
              </a:r>
            </a:p>
          </p:txBody>
        </p:sp>
        <p:sp>
          <p:nvSpPr>
            <p:cNvPr id="51269" name="TextBox 25"/>
            <p:cNvSpPr txBox="1">
              <a:spLocks noChangeArrowheads="1"/>
            </p:cNvSpPr>
            <p:nvPr/>
          </p:nvSpPr>
          <p:spPr bwMode="auto">
            <a:xfrm>
              <a:off x="1979712" y="2924944"/>
              <a:ext cx="576064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3200">
                  <a:solidFill>
                    <a:srgbClr val="FF0000"/>
                  </a:solidFill>
                  <a:latin typeface="Comic Sans MS" pitchFamily="66" charset="0"/>
                </a:rPr>
                <a:t>H</a:t>
              </a:r>
            </a:p>
          </p:txBody>
        </p:sp>
        <p:sp>
          <p:nvSpPr>
            <p:cNvPr id="51270" name="TextBox 26"/>
            <p:cNvSpPr txBox="1">
              <a:spLocks noChangeArrowheads="1"/>
            </p:cNvSpPr>
            <p:nvPr/>
          </p:nvSpPr>
          <p:spPr bwMode="auto">
            <a:xfrm>
              <a:off x="1979712" y="1484784"/>
              <a:ext cx="576064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3200">
                  <a:solidFill>
                    <a:srgbClr val="FF0000"/>
                  </a:solidFill>
                  <a:latin typeface="Comic Sans MS" pitchFamily="66" charset="0"/>
                </a:rPr>
                <a:t>H</a:t>
              </a:r>
            </a:p>
          </p:txBody>
        </p:sp>
        <p:cxnSp>
          <p:nvCxnSpPr>
            <p:cNvPr id="28" name="Straight Connector 27"/>
            <p:cNvCxnSpPr/>
            <p:nvPr/>
          </p:nvCxnSpPr>
          <p:spPr>
            <a:xfrm flipV="1">
              <a:off x="2268274" y="2708314"/>
              <a:ext cx="0" cy="36023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flipV="1">
              <a:off x="2268274" y="1916432"/>
              <a:ext cx="0" cy="360235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1207" name="Group 79"/>
          <p:cNvGrpSpPr>
            <a:grpSpLocks/>
          </p:cNvGrpSpPr>
          <p:nvPr/>
        </p:nvGrpSpPr>
        <p:grpSpPr bwMode="auto">
          <a:xfrm>
            <a:off x="3059113" y="1557338"/>
            <a:ext cx="4249737" cy="2024062"/>
            <a:chOff x="3059832" y="1556792"/>
            <a:chExt cx="4248472" cy="2024935"/>
          </a:xfrm>
        </p:grpSpPr>
        <p:grpSp>
          <p:nvGrpSpPr>
            <p:cNvPr id="51234" name="Group 13"/>
            <p:cNvGrpSpPr>
              <a:grpSpLocks/>
            </p:cNvGrpSpPr>
            <p:nvPr/>
          </p:nvGrpSpPr>
          <p:grpSpPr bwMode="auto">
            <a:xfrm>
              <a:off x="6012160" y="1556792"/>
              <a:ext cx="1296144" cy="2024935"/>
              <a:chOff x="1979712" y="1484784"/>
              <a:chExt cx="1296144" cy="2024935"/>
            </a:xfrm>
          </p:grpSpPr>
          <p:sp>
            <p:nvSpPr>
              <p:cNvPr id="51259" name="TextBox 14"/>
              <p:cNvSpPr txBox="1">
                <a:spLocks noChangeArrowheads="1"/>
              </p:cNvSpPr>
              <p:nvPr/>
            </p:nvSpPr>
            <p:spPr bwMode="auto">
              <a:xfrm>
                <a:off x="2699792" y="2204864"/>
                <a:ext cx="576064" cy="58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en-GB" sz="3200">
                    <a:solidFill>
                      <a:srgbClr val="FF0000"/>
                    </a:solidFill>
                    <a:latin typeface="Comic Sans MS" pitchFamily="66" charset="0"/>
                  </a:rPr>
                  <a:t>H</a:t>
                </a:r>
              </a:p>
            </p:txBody>
          </p:sp>
          <p:sp>
            <p:nvSpPr>
              <p:cNvPr id="51260" name="TextBox 15"/>
              <p:cNvSpPr txBox="1">
                <a:spLocks noChangeArrowheads="1"/>
              </p:cNvSpPr>
              <p:nvPr/>
            </p:nvSpPr>
            <p:spPr bwMode="auto">
              <a:xfrm>
                <a:off x="1979712" y="2204864"/>
                <a:ext cx="576064" cy="58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en-GB" sz="3200">
                    <a:solidFill>
                      <a:srgbClr val="FF0000"/>
                    </a:solidFill>
                    <a:latin typeface="Comic Sans MS" pitchFamily="66" charset="0"/>
                  </a:rPr>
                  <a:t>C</a:t>
                </a:r>
              </a:p>
            </p:txBody>
          </p:sp>
          <p:sp>
            <p:nvSpPr>
              <p:cNvPr id="51261" name="TextBox 16"/>
              <p:cNvSpPr txBox="1">
                <a:spLocks noChangeArrowheads="1"/>
              </p:cNvSpPr>
              <p:nvPr/>
            </p:nvSpPr>
            <p:spPr bwMode="auto">
              <a:xfrm>
                <a:off x="1979712" y="2924944"/>
                <a:ext cx="576064" cy="58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en-GB" sz="3200">
                    <a:solidFill>
                      <a:srgbClr val="FF0000"/>
                    </a:solidFill>
                    <a:latin typeface="Comic Sans MS" pitchFamily="66" charset="0"/>
                  </a:rPr>
                  <a:t>H</a:t>
                </a:r>
              </a:p>
            </p:txBody>
          </p:sp>
          <p:sp>
            <p:nvSpPr>
              <p:cNvPr id="51262" name="TextBox 17"/>
              <p:cNvSpPr txBox="1">
                <a:spLocks noChangeArrowheads="1"/>
              </p:cNvSpPr>
              <p:nvPr/>
            </p:nvSpPr>
            <p:spPr bwMode="auto">
              <a:xfrm>
                <a:off x="1979712" y="1484784"/>
                <a:ext cx="576064" cy="58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en-GB" sz="3200">
                    <a:solidFill>
                      <a:srgbClr val="FF0000"/>
                    </a:solidFill>
                    <a:latin typeface="Comic Sans MS" pitchFamily="66" charset="0"/>
                  </a:rPr>
                  <a:t>H</a:t>
                </a:r>
              </a:p>
            </p:txBody>
          </p:sp>
          <p:cxnSp>
            <p:nvCxnSpPr>
              <p:cNvPr id="19" name="Straight Connector 18"/>
              <p:cNvCxnSpPr/>
              <p:nvPr/>
            </p:nvCxnSpPr>
            <p:spPr>
              <a:xfrm>
                <a:off x="2410927" y="2493281"/>
                <a:ext cx="433258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/>
              <p:cNvCxnSpPr/>
              <p:nvPr/>
            </p:nvCxnSpPr>
            <p:spPr>
              <a:xfrm flipV="1">
                <a:off x="2268094" y="2709274"/>
                <a:ext cx="0" cy="35893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/>
              <p:cNvCxnSpPr/>
              <p:nvPr/>
            </p:nvCxnSpPr>
            <p:spPr>
              <a:xfrm flipV="1">
                <a:off x="2268094" y="1916770"/>
                <a:ext cx="0" cy="360517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1235" name="Group 29"/>
            <p:cNvGrpSpPr>
              <a:grpSpLocks/>
            </p:cNvGrpSpPr>
            <p:nvPr/>
          </p:nvGrpSpPr>
          <p:grpSpPr bwMode="auto">
            <a:xfrm>
              <a:off x="3059832" y="1556792"/>
              <a:ext cx="1296144" cy="2024935"/>
              <a:chOff x="1259632" y="1484784"/>
              <a:chExt cx="1296144" cy="2024935"/>
            </a:xfrm>
          </p:grpSpPr>
          <p:sp>
            <p:nvSpPr>
              <p:cNvPr id="51252" name="TextBox 30"/>
              <p:cNvSpPr txBox="1">
                <a:spLocks noChangeArrowheads="1"/>
              </p:cNvSpPr>
              <p:nvPr/>
            </p:nvSpPr>
            <p:spPr bwMode="auto">
              <a:xfrm>
                <a:off x="1259632" y="2204864"/>
                <a:ext cx="576064" cy="58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en-GB" sz="3200">
                    <a:solidFill>
                      <a:srgbClr val="FF0000"/>
                    </a:solidFill>
                    <a:latin typeface="Comic Sans MS" pitchFamily="66" charset="0"/>
                  </a:rPr>
                  <a:t>H</a:t>
                </a:r>
              </a:p>
            </p:txBody>
          </p:sp>
          <p:cxnSp>
            <p:nvCxnSpPr>
              <p:cNvPr id="32" name="Straight Connector 31"/>
              <p:cNvCxnSpPr/>
              <p:nvPr/>
            </p:nvCxnSpPr>
            <p:spPr>
              <a:xfrm>
                <a:off x="1691303" y="2493281"/>
                <a:ext cx="433258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1254" name="TextBox 32"/>
              <p:cNvSpPr txBox="1">
                <a:spLocks noChangeArrowheads="1"/>
              </p:cNvSpPr>
              <p:nvPr/>
            </p:nvSpPr>
            <p:spPr bwMode="auto">
              <a:xfrm>
                <a:off x="1979712" y="2204864"/>
                <a:ext cx="576064" cy="58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en-GB" sz="3200">
                    <a:solidFill>
                      <a:srgbClr val="FF0000"/>
                    </a:solidFill>
                    <a:latin typeface="Comic Sans MS" pitchFamily="66" charset="0"/>
                  </a:rPr>
                  <a:t>C</a:t>
                </a:r>
              </a:p>
            </p:txBody>
          </p:sp>
          <p:sp>
            <p:nvSpPr>
              <p:cNvPr id="51255" name="TextBox 33"/>
              <p:cNvSpPr txBox="1">
                <a:spLocks noChangeArrowheads="1"/>
              </p:cNvSpPr>
              <p:nvPr/>
            </p:nvSpPr>
            <p:spPr bwMode="auto">
              <a:xfrm>
                <a:off x="1979712" y="2924944"/>
                <a:ext cx="576064" cy="58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en-GB" sz="3200">
                    <a:solidFill>
                      <a:srgbClr val="FF0000"/>
                    </a:solidFill>
                    <a:latin typeface="Comic Sans MS" pitchFamily="66" charset="0"/>
                  </a:rPr>
                  <a:t>H</a:t>
                </a:r>
              </a:p>
            </p:txBody>
          </p:sp>
          <p:sp>
            <p:nvSpPr>
              <p:cNvPr id="51256" name="TextBox 34"/>
              <p:cNvSpPr txBox="1">
                <a:spLocks noChangeArrowheads="1"/>
              </p:cNvSpPr>
              <p:nvPr/>
            </p:nvSpPr>
            <p:spPr bwMode="auto">
              <a:xfrm>
                <a:off x="1979712" y="1484784"/>
                <a:ext cx="576064" cy="58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en-GB" sz="3200">
                    <a:solidFill>
                      <a:srgbClr val="FF0000"/>
                    </a:solidFill>
                    <a:latin typeface="Comic Sans MS" pitchFamily="66" charset="0"/>
                  </a:rPr>
                  <a:t>H</a:t>
                </a:r>
              </a:p>
            </p:txBody>
          </p:sp>
          <p:cxnSp>
            <p:nvCxnSpPr>
              <p:cNvPr id="36" name="Straight Connector 35"/>
              <p:cNvCxnSpPr/>
              <p:nvPr/>
            </p:nvCxnSpPr>
            <p:spPr>
              <a:xfrm flipV="1">
                <a:off x="2267394" y="2709274"/>
                <a:ext cx="0" cy="35893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/>
              <p:cNvCxnSpPr/>
              <p:nvPr/>
            </p:nvCxnSpPr>
            <p:spPr>
              <a:xfrm flipV="1">
                <a:off x="2267394" y="1916770"/>
                <a:ext cx="0" cy="360517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1236" name="Group 37"/>
            <p:cNvGrpSpPr>
              <a:grpSpLocks/>
            </p:cNvGrpSpPr>
            <p:nvPr/>
          </p:nvGrpSpPr>
          <p:grpSpPr bwMode="auto">
            <a:xfrm>
              <a:off x="4211960" y="1556792"/>
              <a:ext cx="1152128" cy="2024935"/>
              <a:chOff x="1691680" y="1484784"/>
              <a:chExt cx="1152128" cy="2024935"/>
            </a:xfrm>
          </p:grpSpPr>
          <p:cxnSp>
            <p:nvCxnSpPr>
              <p:cNvPr id="39" name="Straight Connector 38"/>
              <p:cNvCxnSpPr/>
              <p:nvPr/>
            </p:nvCxnSpPr>
            <p:spPr>
              <a:xfrm>
                <a:off x="2412244" y="2493281"/>
                <a:ext cx="431671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/>
              <p:cNvCxnSpPr/>
              <p:nvPr/>
            </p:nvCxnSpPr>
            <p:spPr>
              <a:xfrm>
                <a:off x="1691734" y="2493281"/>
                <a:ext cx="431671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1247" name="TextBox 40"/>
              <p:cNvSpPr txBox="1">
                <a:spLocks noChangeArrowheads="1"/>
              </p:cNvSpPr>
              <p:nvPr/>
            </p:nvSpPr>
            <p:spPr bwMode="auto">
              <a:xfrm>
                <a:off x="1979712" y="2204864"/>
                <a:ext cx="576064" cy="58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en-GB" sz="3200">
                    <a:solidFill>
                      <a:srgbClr val="FF0000"/>
                    </a:solidFill>
                    <a:latin typeface="Comic Sans MS" pitchFamily="66" charset="0"/>
                  </a:rPr>
                  <a:t>C</a:t>
                </a:r>
              </a:p>
            </p:txBody>
          </p:sp>
          <p:sp>
            <p:nvSpPr>
              <p:cNvPr id="51248" name="TextBox 41"/>
              <p:cNvSpPr txBox="1">
                <a:spLocks noChangeArrowheads="1"/>
              </p:cNvSpPr>
              <p:nvPr/>
            </p:nvSpPr>
            <p:spPr bwMode="auto">
              <a:xfrm>
                <a:off x="1979712" y="2924944"/>
                <a:ext cx="576064" cy="58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en-GB" sz="3200">
                    <a:solidFill>
                      <a:srgbClr val="FF0000"/>
                    </a:solidFill>
                    <a:latin typeface="Comic Sans MS" pitchFamily="66" charset="0"/>
                  </a:rPr>
                  <a:t>H</a:t>
                </a:r>
              </a:p>
            </p:txBody>
          </p:sp>
          <p:sp>
            <p:nvSpPr>
              <p:cNvPr id="51249" name="TextBox 42"/>
              <p:cNvSpPr txBox="1">
                <a:spLocks noChangeArrowheads="1"/>
              </p:cNvSpPr>
              <p:nvPr/>
            </p:nvSpPr>
            <p:spPr bwMode="auto">
              <a:xfrm>
                <a:off x="1979712" y="1484784"/>
                <a:ext cx="576064" cy="58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en-GB" sz="3200">
                    <a:solidFill>
                      <a:srgbClr val="FF0000"/>
                    </a:solidFill>
                    <a:latin typeface="Comic Sans MS" pitchFamily="66" charset="0"/>
                  </a:rPr>
                  <a:t>H</a:t>
                </a:r>
              </a:p>
            </p:txBody>
          </p:sp>
          <p:cxnSp>
            <p:nvCxnSpPr>
              <p:cNvPr id="44" name="Straight Connector 43"/>
              <p:cNvCxnSpPr/>
              <p:nvPr/>
            </p:nvCxnSpPr>
            <p:spPr>
              <a:xfrm flipV="1">
                <a:off x="2267824" y="2709274"/>
                <a:ext cx="0" cy="35893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/>
              <p:cNvCxnSpPr/>
              <p:nvPr/>
            </p:nvCxnSpPr>
            <p:spPr>
              <a:xfrm flipV="1">
                <a:off x="2267824" y="1916770"/>
                <a:ext cx="0" cy="360517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1237" name="Group 45"/>
            <p:cNvGrpSpPr>
              <a:grpSpLocks/>
            </p:cNvGrpSpPr>
            <p:nvPr/>
          </p:nvGrpSpPr>
          <p:grpSpPr bwMode="auto">
            <a:xfrm>
              <a:off x="5004048" y="1556792"/>
              <a:ext cx="1152128" cy="2024935"/>
              <a:chOff x="1691680" y="1484784"/>
              <a:chExt cx="1152128" cy="2024935"/>
            </a:xfrm>
          </p:grpSpPr>
          <p:cxnSp>
            <p:nvCxnSpPr>
              <p:cNvPr id="47" name="Straight Connector 46"/>
              <p:cNvCxnSpPr/>
              <p:nvPr/>
            </p:nvCxnSpPr>
            <p:spPr>
              <a:xfrm>
                <a:off x="2412083" y="2493281"/>
                <a:ext cx="431671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/>
              <p:cNvCxnSpPr/>
              <p:nvPr/>
            </p:nvCxnSpPr>
            <p:spPr>
              <a:xfrm>
                <a:off x="1691572" y="2493281"/>
                <a:ext cx="431671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1240" name="TextBox 48"/>
              <p:cNvSpPr txBox="1">
                <a:spLocks noChangeArrowheads="1"/>
              </p:cNvSpPr>
              <p:nvPr/>
            </p:nvSpPr>
            <p:spPr bwMode="auto">
              <a:xfrm>
                <a:off x="1979712" y="2204864"/>
                <a:ext cx="576064" cy="58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en-GB" sz="3200">
                    <a:solidFill>
                      <a:srgbClr val="FF0000"/>
                    </a:solidFill>
                    <a:latin typeface="Comic Sans MS" pitchFamily="66" charset="0"/>
                  </a:rPr>
                  <a:t>C</a:t>
                </a:r>
              </a:p>
            </p:txBody>
          </p:sp>
          <p:sp>
            <p:nvSpPr>
              <p:cNvPr id="51241" name="TextBox 49"/>
              <p:cNvSpPr txBox="1">
                <a:spLocks noChangeArrowheads="1"/>
              </p:cNvSpPr>
              <p:nvPr/>
            </p:nvSpPr>
            <p:spPr bwMode="auto">
              <a:xfrm>
                <a:off x="1979712" y="2924944"/>
                <a:ext cx="576064" cy="58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en-GB" sz="3200">
                    <a:solidFill>
                      <a:srgbClr val="FF0000"/>
                    </a:solidFill>
                    <a:latin typeface="Comic Sans MS" pitchFamily="66" charset="0"/>
                  </a:rPr>
                  <a:t>H</a:t>
                </a:r>
              </a:p>
            </p:txBody>
          </p:sp>
          <p:sp>
            <p:nvSpPr>
              <p:cNvPr id="51242" name="TextBox 50"/>
              <p:cNvSpPr txBox="1">
                <a:spLocks noChangeArrowheads="1"/>
              </p:cNvSpPr>
              <p:nvPr/>
            </p:nvSpPr>
            <p:spPr bwMode="auto">
              <a:xfrm>
                <a:off x="1979712" y="1484784"/>
                <a:ext cx="576064" cy="58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en-GB" sz="3200">
                    <a:solidFill>
                      <a:srgbClr val="FF0000"/>
                    </a:solidFill>
                    <a:latin typeface="Comic Sans MS" pitchFamily="66" charset="0"/>
                  </a:rPr>
                  <a:t>H</a:t>
                </a:r>
              </a:p>
            </p:txBody>
          </p:sp>
          <p:cxnSp>
            <p:nvCxnSpPr>
              <p:cNvPr id="52" name="Straight Connector 51"/>
              <p:cNvCxnSpPr/>
              <p:nvPr/>
            </p:nvCxnSpPr>
            <p:spPr>
              <a:xfrm flipV="1">
                <a:off x="2267664" y="2709274"/>
                <a:ext cx="0" cy="35893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/>
              <p:cNvCxnSpPr/>
              <p:nvPr/>
            </p:nvCxnSpPr>
            <p:spPr>
              <a:xfrm flipV="1">
                <a:off x="2267664" y="1916770"/>
                <a:ext cx="0" cy="360517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51208" name="Group 53"/>
          <p:cNvGrpSpPr>
            <a:grpSpLocks/>
          </p:cNvGrpSpPr>
          <p:nvPr/>
        </p:nvGrpSpPr>
        <p:grpSpPr bwMode="auto">
          <a:xfrm>
            <a:off x="5003800" y="3716338"/>
            <a:ext cx="1152525" cy="2025650"/>
            <a:chOff x="1691680" y="1484784"/>
            <a:chExt cx="1152128" cy="2024935"/>
          </a:xfrm>
        </p:grpSpPr>
        <p:cxnSp>
          <p:nvCxnSpPr>
            <p:cNvPr id="55" name="Straight Connector 54"/>
            <p:cNvCxnSpPr/>
            <p:nvPr/>
          </p:nvCxnSpPr>
          <p:spPr>
            <a:xfrm>
              <a:off x="2412157" y="2492490"/>
              <a:ext cx="431651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>
              <a:off x="1691680" y="2492490"/>
              <a:ext cx="431651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229" name="TextBox 56"/>
            <p:cNvSpPr txBox="1">
              <a:spLocks noChangeArrowheads="1"/>
            </p:cNvSpPr>
            <p:nvPr/>
          </p:nvSpPr>
          <p:spPr bwMode="auto">
            <a:xfrm>
              <a:off x="1979712" y="2204864"/>
              <a:ext cx="576064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3200">
                  <a:solidFill>
                    <a:srgbClr val="FF0000"/>
                  </a:solidFill>
                  <a:latin typeface="Comic Sans MS" pitchFamily="66" charset="0"/>
                </a:rPr>
                <a:t>C</a:t>
              </a:r>
            </a:p>
          </p:txBody>
        </p:sp>
        <p:sp>
          <p:nvSpPr>
            <p:cNvPr id="51230" name="TextBox 57"/>
            <p:cNvSpPr txBox="1">
              <a:spLocks noChangeArrowheads="1"/>
            </p:cNvSpPr>
            <p:nvPr/>
          </p:nvSpPr>
          <p:spPr bwMode="auto">
            <a:xfrm>
              <a:off x="1979712" y="2924944"/>
              <a:ext cx="576064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3200">
                  <a:solidFill>
                    <a:srgbClr val="FF0000"/>
                  </a:solidFill>
                  <a:latin typeface="Comic Sans MS" pitchFamily="66" charset="0"/>
                </a:rPr>
                <a:t>H</a:t>
              </a:r>
            </a:p>
          </p:txBody>
        </p:sp>
        <p:sp>
          <p:nvSpPr>
            <p:cNvPr id="51231" name="TextBox 58"/>
            <p:cNvSpPr txBox="1">
              <a:spLocks noChangeArrowheads="1"/>
            </p:cNvSpPr>
            <p:nvPr/>
          </p:nvSpPr>
          <p:spPr bwMode="auto">
            <a:xfrm>
              <a:off x="1979712" y="1484784"/>
              <a:ext cx="576064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3200">
                  <a:solidFill>
                    <a:srgbClr val="FF0000"/>
                  </a:solidFill>
                  <a:latin typeface="Comic Sans MS" pitchFamily="66" charset="0"/>
                </a:rPr>
                <a:t>H</a:t>
              </a:r>
            </a:p>
          </p:txBody>
        </p:sp>
        <p:cxnSp>
          <p:nvCxnSpPr>
            <p:cNvPr id="60" name="Straight Connector 59"/>
            <p:cNvCxnSpPr/>
            <p:nvPr/>
          </p:nvCxnSpPr>
          <p:spPr>
            <a:xfrm flipV="1">
              <a:off x="2267744" y="2708314"/>
              <a:ext cx="0" cy="36023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flipV="1">
              <a:off x="2267744" y="1916432"/>
              <a:ext cx="0" cy="360235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1209" name="Group 61"/>
          <p:cNvGrpSpPr>
            <a:grpSpLocks/>
          </p:cNvGrpSpPr>
          <p:nvPr/>
        </p:nvGrpSpPr>
        <p:grpSpPr bwMode="auto">
          <a:xfrm>
            <a:off x="4211638" y="3716338"/>
            <a:ext cx="1152525" cy="2025650"/>
            <a:chOff x="1691680" y="1484784"/>
            <a:chExt cx="1152128" cy="2024935"/>
          </a:xfrm>
        </p:grpSpPr>
        <p:cxnSp>
          <p:nvCxnSpPr>
            <p:cNvPr id="63" name="Straight Connector 62"/>
            <p:cNvCxnSpPr/>
            <p:nvPr/>
          </p:nvCxnSpPr>
          <p:spPr>
            <a:xfrm>
              <a:off x="2412157" y="2492490"/>
              <a:ext cx="431651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>
              <a:off x="1691680" y="2492490"/>
              <a:ext cx="431651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222" name="TextBox 64"/>
            <p:cNvSpPr txBox="1">
              <a:spLocks noChangeArrowheads="1"/>
            </p:cNvSpPr>
            <p:nvPr/>
          </p:nvSpPr>
          <p:spPr bwMode="auto">
            <a:xfrm>
              <a:off x="1979712" y="2204864"/>
              <a:ext cx="576064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3200">
                  <a:solidFill>
                    <a:srgbClr val="FF0000"/>
                  </a:solidFill>
                  <a:latin typeface="Comic Sans MS" pitchFamily="66" charset="0"/>
                </a:rPr>
                <a:t>C</a:t>
              </a:r>
            </a:p>
          </p:txBody>
        </p:sp>
        <p:sp>
          <p:nvSpPr>
            <p:cNvPr id="51223" name="TextBox 65"/>
            <p:cNvSpPr txBox="1">
              <a:spLocks noChangeArrowheads="1"/>
            </p:cNvSpPr>
            <p:nvPr/>
          </p:nvSpPr>
          <p:spPr bwMode="auto">
            <a:xfrm>
              <a:off x="1979712" y="2924944"/>
              <a:ext cx="576064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3200">
                  <a:solidFill>
                    <a:srgbClr val="FF0000"/>
                  </a:solidFill>
                  <a:latin typeface="Comic Sans MS" pitchFamily="66" charset="0"/>
                </a:rPr>
                <a:t>H</a:t>
              </a:r>
            </a:p>
          </p:txBody>
        </p:sp>
        <p:sp>
          <p:nvSpPr>
            <p:cNvPr id="51224" name="TextBox 66"/>
            <p:cNvSpPr txBox="1">
              <a:spLocks noChangeArrowheads="1"/>
            </p:cNvSpPr>
            <p:nvPr/>
          </p:nvSpPr>
          <p:spPr bwMode="auto">
            <a:xfrm>
              <a:off x="1979712" y="1484784"/>
              <a:ext cx="576064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3200">
                  <a:solidFill>
                    <a:srgbClr val="FF0000"/>
                  </a:solidFill>
                  <a:latin typeface="Comic Sans MS" pitchFamily="66" charset="0"/>
                </a:rPr>
                <a:t>H</a:t>
              </a:r>
            </a:p>
          </p:txBody>
        </p:sp>
        <p:cxnSp>
          <p:nvCxnSpPr>
            <p:cNvPr id="68" name="Straight Connector 67"/>
            <p:cNvCxnSpPr/>
            <p:nvPr/>
          </p:nvCxnSpPr>
          <p:spPr>
            <a:xfrm flipV="1">
              <a:off x="2267744" y="2708314"/>
              <a:ext cx="0" cy="36023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flipV="1">
              <a:off x="2267744" y="1916432"/>
              <a:ext cx="0" cy="360235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1210" name="Group 69"/>
          <p:cNvGrpSpPr>
            <a:grpSpLocks/>
          </p:cNvGrpSpPr>
          <p:nvPr/>
        </p:nvGrpSpPr>
        <p:grpSpPr bwMode="auto">
          <a:xfrm>
            <a:off x="3492500" y="3716338"/>
            <a:ext cx="1150938" cy="2025650"/>
            <a:chOff x="1691680" y="1484784"/>
            <a:chExt cx="1152128" cy="2024935"/>
          </a:xfrm>
        </p:grpSpPr>
        <p:cxnSp>
          <p:nvCxnSpPr>
            <p:cNvPr id="71" name="Straight Connector 70"/>
            <p:cNvCxnSpPr/>
            <p:nvPr/>
          </p:nvCxnSpPr>
          <p:spPr>
            <a:xfrm>
              <a:off x="2411562" y="2492490"/>
              <a:ext cx="43224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>
              <a:off x="1691680" y="2492490"/>
              <a:ext cx="43224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215" name="TextBox 72"/>
            <p:cNvSpPr txBox="1">
              <a:spLocks noChangeArrowheads="1"/>
            </p:cNvSpPr>
            <p:nvPr/>
          </p:nvSpPr>
          <p:spPr bwMode="auto">
            <a:xfrm>
              <a:off x="1979712" y="2204864"/>
              <a:ext cx="576064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3200">
                  <a:solidFill>
                    <a:srgbClr val="FF0000"/>
                  </a:solidFill>
                  <a:latin typeface="Comic Sans MS" pitchFamily="66" charset="0"/>
                </a:rPr>
                <a:t>C</a:t>
              </a:r>
            </a:p>
          </p:txBody>
        </p:sp>
        <p:sp>
          <p:nvSpPr>
            <p:cNvPr id="51216" name="TextBox 73"/>
            <p:cNvSpPr txBox="1">
              <a:spLocks noChangeArrowheads="1"/>
            </p:cNvSpPr>
            <p:nvPr/>
          </p:nvSpPr>
          <p:spPr bwMode="auto">
            <a:xfrm>
              <a:off x="1979712" y="2924944"/>
              <a:ext cx="576064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3200">
                  <a:solidFill>
                    <a:srgbClr val="FF0000"/>
                  </a:solidFill>
                  <a:latin typeface="Comic Sans MS" pitchFamily="66" charset="0"/>
                </a:rPr>
                <a:t>H</a:t>
              </a:r>
            </a:p>
          </p:txBody>
        </p:sp>
        <p:sp>
          <p:nvSpPr>
            <p:cNvPr id="51217" name="TextBox 74"/>
            <p:cNvSpPr txBox="1">
              <a:spLocks noChangeArrowheads="1"/>
            </p:cNvSpPr>
            <p:nvPr/>
          </p:nvSpPr>
          <p:spPr bwMode="auto">
            <a:xfrm>
              <a:off x="1979712" y="1484784"/>
              <a:ext cx="576064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3200">
                  <a:solidFill>
                    <a:srgbClr val="FF0000"/>
                  </a:solidFill>
                  <a:latin typeface="Comic Sans MS" pitchFamily="66" charset="0"/>
                </a:rPr>
                <a:t>H</a:t>
              </a:r>
            </a:p>
          </p:txBody>
        </p:sp>
        <p:cxnSp>
          <p:nvCxnSpPr>
            <p:cNvPr id="76" name="Straight Connector 75"/>
            <p:cNvCxnSpPr/>
            <p:nvPr/>
          </p:nvCxnSpPr>
          <p:spPr>
            <a:xfrm flipV="1">
              <a:off x="2268539" y="2708314"/>
              <a:ext cx="0" cy="36023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flipV="1">
              <a:off x="2268539" y="1916432"/>
              <a:ext cx="0" cy="360235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1211" name="TextBox 77"/>
          <p:cNvSpPr txBox="1">
            <a:spLocks noChangeArrowheads="1"/>
          </p:cNvSpPr>
          <p:nvPr/>
        </p:nvSpPr>
        <p:spPr bwMode="auto">
          <a:xfrm>
            <a:off x="971550" y="2205038"/>
            <a:ext cx="1871663" cy="461962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2400">
                <a:solidFill>
                  <a:srgbClr val="FF0000"/>
                </a:solidFill>
                <a:latin typeface="Comic Sans MS" pitchFamily="66" charset="0"/>
              </a:rPr>
              <a:t>Butane</a:t>
            </a:r>
          </a:p>
        </p:txBody>
      </p:sp>
      <p:sp>
        <p:nvSpPr>
          <p:cNvPr id="51212" name="TextBox 78"/>
          <p:cNvSpPr txBox="1">
            <a:spLocks noChangeArrowheads="1"/>
          </p:cNvSpPr>
          <p:nvPr/>
        </p:nvSpPr>
        <p:spPr bwMode="auto">
          <a:xfrm>
            <a:off x="395288" y="4508500"/>
            <a:ext cx="1873250" cy="46196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2400">
                <a:solidFill>
                  <a:srgbClr val="FF0000"/>
                </a:solidFill>
                <a:latin typeface="Comic Sans MS" pitchFamily="66" charset="0"/>
              </a:rPr>
              <a:t>Pentane 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itle 2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50825" y="260350"/>
            <a:ext cx="8713788" cy="6337300"/>
          </a:xfrm>
          <a:prstGeom prst="rect">
            <a:avLst/>
          </a:prstGeom>
          <a:solidFill>
            <a:srgbClr val="FFFF8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52228" name="TextBox 4"/>
          <p:cNvSpPr txBox="1">
            <a:spLocks noChangeArrowheads="1"/>
          </p:cNvSpPr>
          <p:nvPr/>
        </p:nvSpPr>
        <p:spPr bwMode="auto">
          <a:xfrm>
            <a:off x="971550" y="549275"/>
            <a:ext cx="7200900" cy="768350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4400">
                <a:solidFill>
                  <a:srgbClr val="FF0000"/>
                </a:solidFill>
                <a:latin typeface="Comic Sans MS" pitchFamily="66" charset="0"/>
              </a:rPr>
              <a:t>Alkanes and Isomerism </a:t>
            </a:r>
          </a:p>
        </p:txBody>
      </p:sp>
      <p:sp>
        <p:nvSpPr>
          <p:cNvPr id="52229" name="TextBox 5"/>
          <p:cNvSpPr txBox="1">
            <a:spLocks noChangeArrowheads="1"/>
          </p:cNvSpPr>
          <p:nvPr/>
        </p:nvSpPr>
        <p:spPr bwMode="auto">
          <a:xfrm>
            <a:off x="971550" y="1989138"/>
            <a:ext cx="7200900" cy="2678112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2800">
                <a:solidFill>
                  <a:srgbClr val="FF0000"/>
                </a:solidFill>
                <a:latin typeface="Comic Sans MS" pitchFamily="66" charset="0"/>
              </a:rPr>
              <a:t>Compounds exhibit isomerism when they have the same molecular formula but different structural formulae.</a:t>
            </a:r>
          </a:p>
          <a:p>
            <a:pPr algn="ctr"/>
            <a:endParaRPr lang="en-GB" sz="2800">
              <a:solidFill>
                <a:srgbClr val="FF0000"/>
              </a:solidFill>
              <a:latin typeface="Comic Sans MS" pitchFamily="66" charset="0"/>
            </a:endParaRPr>
          </a:p>
          <a:p>
            <a:pPr algn="ctr"/>
            <a:r>
              <a:rPr lang="en-GB" sz="2800">
                <a:solidFill>
                  <a:srgbClr val="FF0000"/>
                </a:solidFill>
                <a:latin typeface="Comic Sans MS" pitchFamily="66" charset="0"/>
              </a:rPr>
              <a:t>All alkanes with more that three carbon atoms have more than one structure.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le 2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50825" y="260350"/>
            <a:ext cx="8713788" cy="6337300"/>
          </a:xfrm>
          <a:prstGeom prst="rect">
            <a:avLst/>
          </a:prstGeom>
          <a:solidFill>
            <a:srgbClr val="FFFF8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53252" name="TextBox 4"/>
          <p:cNvSpPr txBox="1">
            <a:spLocks noChangeArrowheads="1"/>
          </p:cNvSpPr>
          <p:nvPr/>
        </p:nvSpPr>
        <p:spPr bwMode="auto">
          <a:xfrm>
            <a:off x="971550" y="549275"/>
            <a:ext cx="7200900" cy="768350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4400">
                <a:solidFill>
                  <a:srgbClr val="FF0000"/>
                </a:solidFill>
                <a:latin typeface="Comic Sans MS" pitchFamily="66" charset="0"/>
              </a:rPr>
              <a:t>Alkanes and Isomerism </a:t>
            </a:r>
          </a:p>
        </p:txBody>
      </p:sp>
      <p:grpSp>
        <p:nvGrpSpPr>
          <p:cNvPr id="53253" name="Group 6"/>
          <p:cNvGrpSpPr>
            <a:grpSpLocks/>
          </p:cNvGrpSpPr>
          <p:nvPr/>
        </p:nvGrpSpPr>
        <p:grpSpPr bwMode="auto">
          <a:xfrm>
            <a:off x="3492500" y="1484313"/>
            <a:ext cx="4248150" cy="2025650"/>
            <a:chOff x="3059832" y="1556792"/>
            <a:chExt cx="4248472" cy="2024935"/>
          </a:xfrm>
        </p:grpSpPr>
        <p:grpSp>
          <p:nvGrpSpPr>
            <p:cNvPr id="53286" name="Group 13"/>
            <p:cNvGrpSpPr>
              <a:grpSpLocks/>
            </p:cNvGrpSpPr>
            <p:nvPr/>
          </p:nvGrpSpPr>
          <p:grpSpPr bwMode="auto">
            <a:xfrm>
              <a:off x="6012160" y="1556792"/>
              <a:ext cx="1296144" cy="2024935"/>
              <a:chOff x="1979712" y="1484784"/>
              <a:chExt cx="1296144" cy="2024935"/>
            </a:xfrm>
          </p:grpSpPr>
          <p:sp>
            <p:nvSpPr>
              <p:cNvPr id="53311" name="TextBox 32"/>
              <p:cNvSpPr txBox="1">
                <a:spLocks noChangeArrowheads="1"/>
              </p:cNvSpPr>
              <p:nvPr/>
            </p:nvSpPr>
            <p:spPr bwMode="auto">
              <a:xfrm>
                <a:off x="2699792" y="2204864"/>
                <a:ext cx="576064" cy="58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en-GB" sz="3200">
                    <a:solidFill>
                      <a:srgbClr val="FF0000"/>
                    </a:solidFill>
                    <a:latin typeface="Comic Sans MS" pitchFamily="66" charset="0"/>
                  </a:rPr>
                  <a:t>H</a:t>
                </a:r>
              </a:p>
            </p:txBody>
          </p:sp>
          <p:sp>
            <p:nvSpPr>
              <p:cNvPr id="53312" name="TextBox 33"/>
              <p:cNvSpPr txBox="1">
                <a:spLocks noChangeArrowheads="1"/>
              </p:cNvSpPr>
              <p:nvPr/>
            </p:nvSpPr>
            <p:spPr bwMode="auto">
              <a:xfrm>
                <a:off x="1979712" y="2204864"/>
                <a:ext cx="576064" cy="58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en-GB" sz="3200">
                    <a:solidFill>
                      <a:srgbClr val="FF0000"/>
                    </a:solidFill>
                    <a:latin typeface="Comic Sans MS" pitchFamily="66" charset="0"/>
                  </a:rPr>
                  <a:t>C</a:t>
                </a:r>
              </a:p>
            </p:txBody>
          </p:sp>
          <p:sp>
            <p:nvSpPr>
              <p:cNvPr id="53313" name="TextBox 34"/>
              <p:cNvSpPr txBox="1">
                <a:spLocks noChangeArrowheads="1"/>
              </p:cNvSpPr>
              <p:nvPr/>
            </p:nvSpPr>
            <p:spPr bwMode="auto">
              <a:xfrm>
                <a:off x="1979712" y="2924944"/>
                <a:ext cx="576064" cy="58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en-GB" sz="3200">
                    <a:solidFill>
                      <a:srgbClr val="FF0000"/>
                    </a:solidFill>
                    <a:latin typeface="Comic Sans MS" pitchFamily="66" charset="0"/>
                  </a:rPr>
                  <a:t>H</a:t>
                </a:r>
              </a:p>
            </p:txBody>
          </p:sp>
          <p:sp>
            <p:nvSpPr>
              <p:cNvPr id="53314" name="TextBox 35"/>
              <p:cNvSpPr txBox="1">
                <a:spLocks noChangeArrowheads="1"/>
              </p:cNvSpPr>
              <p:nvPr/>
            </p:nvSpPr>
            <p:spPr bwMode="auto">
              <a:xfrm>
                <a:off x="1979712" y="1484784"/>
                <a:ext cx="576064" cy="58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en-GB" sz="3200">
                    <a:solidFill>
                      <a:srgbClr val="FF0000"/>
                    </a:solidFill>
                    <a:latin typeface="Comic Sans MS" pitchFamily="66" charset="0"/>
                  </a:rPr>
                  <a:t>H</a:t>
                </a:r>
              </a:p>
            </p:txBody>
          </p:sp>
          <p:cxnSp>
            <p:nvCxnSpPr>
              <p:cNvPr id="37" name="Straight Connector 36"/>
              <p:cNvCxnSpPr/>
              <p:nvPr/>
            </p:nvCxnSpPr>
            <p:spPr>
              <a:xfrm>
                <a:off x="2412191" y="2492490"/>
                <a:ext cx="431833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/>
              <p:cNvCxnSpPr/>
              <p:nvPr/>
            </p:nvCxnSpPr>
            <p:spPr>
              <a:xfrm flipV="1">
                <a:off x="2267718" y="2708314"/>
                <a:ext cx="0" cy="360236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/>
              <p:cNvCxnSpPr/>
              <p:nvPr/>
            </p:nvCxnSpPr>
            <p:spPr>
              <a:xfrm flipV="1">
                <a:off x="2267718" y="1916432"/>
                <a:ext cx="0" cy="360235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3287" name="Group 29"/>
            <p:cNvGrpSpPr>
              <a:grpSpLocks/>
            </p:cNvGrpSpPr>
            <p:nvPr/>
          </p:nvGrpSpPr>
          <p:grpSpPr bwMode="auto">
            <a:xfrm>
              <a:off x="3059832" y="1556792"/>
              <a:ext cx="1296144" cy="2024935"/>
              <a:chOff x="1259632" y="1484784"/>
              <a:chExt cx="1296144" cy="2024935"/>
            </a:xfrm>
          </p:grpSpPr>
          <p:sp>
            <p:nvSpPr>
              <p:cNvPr id="53304" name="TextBox 25"/>
              <p:cNvSpPr txBox="1">
                <a:spLocks noChangeArrowheads="1"/>
              </p:cNvSpPr>
              <p:nvPr/>
            </p:nvSpPr>
            <p:spPr bwMode="auto">
              <a:xfrm>
                <a:off x="1259632" y="2204864"/>
                <a:ext cx="576064" cy="58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en-GB" sz="3200">
                    <a:solidFill>
                      <a:srgbClr val="FF0000"/>
                    </a:solidFill>
                    <a:latin typeface="Comic Sans MS" pitchFamily="66" charset="0"/>
                  </a:rPr>
                  <a:t>H</a:t>
                </a:r>
              </a:p>
            </p:txBody>
          </p:sp>
          <p:cxnSp>
            <p:nvCxnSpPr>
              <p:cNvPr id="27" name="Straight Connector 26"/>
              <p:cNvCxnSpPr/>
              <p:nvPr/>
            </p:nvCxnSpPr>
            <p:spPr>
              <a:xfrm>
                <a:off x="1691465" y="2492490"/>
                <a:ext cx="431833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3306" name="TextBox 27"/>
              <p:cNvSpPr txBox="1">
                <a:spLocks noChangeArrowheads="1"/>
              </p:cNvSpPr>
              <p:nvPr/>
            </p:nvSpPr>
            <p:spPr bwMode="auto">
              <a:xfrm>
                <a:off x="1979712" y="2204864"/>
                <a:ext cx="576064" cy="58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en-GB" sz="3200">
                    <a:solidFill>
                      <a:srgbClr val="FF0000"/>
                    </a:solidFill>
                    <a:latin typeface="Comic Sans MS" pitchFamily="66" charset="0"/>
                  </a:rPr>
                  <a:t>C</a:t>
                </a:r>
              </a:p>
            </p:txBody>
          </p:sp>
          <p:sp>
            <p:nvSpPr>
              <p:cNvPr id="53307" name="TextBox 28"/>
              <p:cNvSpPr txBox="1">
                <a:spLocks noChangeArrowheads="1"/>
              </p:cNvSpPr>
              <p:nvPr/>
            </p:nvSpPr>
            <p:spPr bwMode="auto">
              <a:xfrm>
                <a:off x="1979712" y="2924944"/>
                <a:ext cx="576064" cy="58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en-GB" sz="3200">
                    <a:solidFill>
                      <a:srgbClr val="FF0000"/>
                    </a:solidFill>
                    <a:latin typeface="Comic Sans MS" pitchFamily="66" charset="0"/>
                  </a:rPr>
                  <a:t>H</a:t>
                </a:r>
              </a:p>
            </p:txBody>
          </p:sp>
          <p:sp>
            <p:nvSpPr>
              <p:cNvPr id="53308" name="TextBox 29"/>
              <p:cNvSpPr txBox="1">
                <a:spLocks noChangeArrowheads="1"/>
              </p:cNvSpPr>
              <p:nvPr/>
            </p:nvSpPr>
            <p:spPr bwMode="auto">
              <a:xfrm>
                <a:off x="1979712" y="1484784"/>
                <a:ext cx="576064" cy="58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en-GB" sz="3200">
                    <a:solidFill>
                      <a:srgbClr val="FF0000"/>
                    </a:solidFill>
                    <a:latin typeface="Comic Sans MS" pitchFamily="66" charset="0"/>
                  </a:rPr>
                  <a:t>H</a:t>
                </a:r>
              </a:p>
            </p:txBody>
          </p:sp>
          <p:cxnSp>
            <p:nvCxnSpPr>
              <p:cNvPr id="31" name="Straight Connector 30"/>
              <p:cNvCxnSpPr/>
              <p:nvPr/>
            </p:nvCxnSpPr>
            <p:spPr>
              <a:xfrm flipV="1">
                <a:off x="2267771" y="2708314"/>
                <a:ext cx="0" cy="360236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>
              <a:xfrm flipV="1">
                <a:off x="2267771" y="1916432"/>
                <a:ext cx="0" cy="360235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3288" name="Group 37"/>
            <p:cNvGrpSpPr>
              <a:grpSpLocks/>
            </p:cNvGrpSpPr>
            <p:nvPr/>
          </p:nvGrpSpPr>
          <p:grpSpPr bwMode="auto">
            <a:xfrm>
              <a:off x="4211960" y="1556792"/>
              <a:ext cx="1152128" cy="2024935"/>
              <a:chOff x="1691680" y="1484784"/>
              <a:chExt cx="1152128" cy="2024935"/>
            </a:xfrm>
          </p:grpSpPr>
          <p:cxnSp>
            <p:nvCxnSpPr>
              <p:cNvPr id="19" name="Straight Connector 18"/>
              <p:cNvCxnSpPr/>
              <p:nvPr/>
            </p:nvCxnSpPr>
            <p:spPr>
              <a:xfrm>
                <a:off x="2411356" y="2492490"/>
                <a:ext cx="431833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/>
              <p:cNvCxnSpPr/>
              <p:nvPr/>
            </p:nvCxnSpPr>
            <p:spPr>
              <a:xfrm>
                <a:off x="1692164" y="2492490"/>
                <a:ext cx="431833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3299" name="TextBox 20"/>
              <p:cNvSpPr txBox="1">
                <a:spLocks noChangeArrowheads="1"/>
              </p:cNvSpPr>
              <p:nvPr/>
            </p:nvSpPr>
            <p:spPr bwMode="auto">
              <a:xfrm>
                <a:off x="1979712" y="2204864"/>
                <a:ext cx="576064" cy="58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en-GB" sz="3200">
                    <a:solidFill>
                      <a:srgbClr val="FF0000"/>
                    </a:solidFill>
                    <a:latin typeface="Comic Sans MS" pitchFamily="66" charset="0"/>
                  </a:rPr>
                  <a:t>C</a:t>
                </a:r>
              </a:p>
            </p:txBody>
          </p:sp>
          <p:sp>
            <p:nvSpPr>
              <p:cNvPr id="53300" name="TextBox 21"/>
              <p:cNvSpPr txBox="1">
                <a:spLocks noChangeArrowheads="1"/>
              </p:cNvSpPr>
              <p:nvPr/>
            </p:nvSpPr>
            <p:spPr bwMode="auto">
              <a:xfrm>
                <a:off x="1979712" y="2924944"/>
                <a:ext cx="576064" cy="58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en-GB" sz="3200">
                    <a:solidFill>
                      <a:srgbClr val="FF0000"/>
                    </a:solidFill>
                    <a:latin typeface="Comic Sans MS" pitchFamily="66" charset="0"/>
                  </a:rPr>
                  <a:t>H</a:t>
                </a:r>
              </a:p>
            </p:txBody>
          </p:sp>
          <p:sp>
            <p:nvSpPr>
              <p:cNvPr id="53301" name="TextBox 22"/>
              <p:cNvSpPr txBox="1">
                <a:spLocks noChangeArrowheads="1"/>
              </p:cNvSpPr>
              <p:nvPr/>
            </p:nvSpPr>
            <p:spPr bwMode="auto">
              <a:xfrm>
                <a:off x="1979712" y="1484784"/>
                <a:ext cx="576064" cy="58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en-GB" sz="3200">
                    <a:solidFill>
                      <a:srgbClr val="FF0000"/>
                    </a:solidFill>
                    <a:latin typeface="Comic Sans MS" pitchFamily="66" charset="0"/>
                  </a:rPr>
                  <a:t>H</a:t>
                </a:r>
              </a:p>
            </p:txBody>
          </p:sp>
          <p:cxnSp>
            <p:nvCxnSpPr>
              <p:cNvPr id="24" name="Straight Connector 23"/>
              <p:cNvCxnSpPr/>
              <p:nvPr/>
            </p:nvCxnSpPr>
            <p:spPr>
              <a:xfrm flipV="1">
                <a:off x="2268471" y="2708314"/>
                <a:ext cx="0" cy="360236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/>
              <p:cNvCxnSpPr/>
              <p:nvPr/>
            </p:nvCxnSpPr>
            <p:spPr>
              <a:xfrm flipV="1">
                <a:off x="2268471" y="1916432"/>
                <a:ext cx="0" cy="360235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3289" name="Group 45"/>
            <p:cNvGrpSpPr>
              <a:grpSpLocks/>
            </p:cNvGrpSpPr>
            <p:nvPr/>
          </p:nvGrpSpPr>
          <p:grpSpPr bwMode="auto">
            <a:xfrm>
              <a:off x="5004048" y="1556792"/>
              <a:ext cx="1152128" cy="2024935"/>
              <a:chOff x="1691680" y="1484784"/>
              <a:chExt cx="1152128" cy="2024935"/>
            </a:xfrm>
          </p:grpSpPr>
          <p:cxnSp>
            <p:nvCxnSpPr>
              <p:cNvPr id="12" name="Straight Connector 11"/>
              <p:cNvCxnSpPr/>
              <p:nvPr/>
            </p:nvCxnSpPr>
            <p:spPr>
              <a:xfrm>
                <a:off x="2411490" y="2492490"/>
                <a:ext cx="431833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/>
              <p:cNvCxnSpPr/>
              <p:nvPr/>
            </p:nvCxnSpPr>
            <p:spPr>
              <a:xfrm>
                <a:off x="1692299" y="2492490"/>
                <a:ext cx="431833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3292" name="TextBox 13"/>
              <p:cNvSpPr txBox="1">
                <a:spLocks noChangeArrowheads="1"/>
              </p:cNvSpPr>
              <p:nvPr/>
            </p:nvSpPr>
            <p:spPr bwMode="auto">
              <a:xfrm>
                <a:off x="1979712" y="2204864"/>
                <a:ext cx="576064" cy="58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en-GB" sz="3200">
                    <a:solidFill>
                      <a:srgbClr val="FF0000"/>
                    </a:solidFill>
                    <a:latin typeface="Comic Sans MS" pitchFamily="66" charset="0"/>
                  </a:rPr>
                  <a:t>C</a:t>
                </a:r>
              </a:p>
            </p:txBody>
          </p:sp>
          <p:sp>
            <p:nvSpPr>
              <p:cNvPr id="53293" name="TextBox 14"/>
              <p:cNvSpPr txBox="1">
                <a:spLocks noChangeArrowheads="1"/>
              </p:cNvSpPr>
              <p:nvPr/>
            </p:nvSpPr>
            <p:spPr bwMode="auto">
              <a:xfrm>
                <a:off x="1979712" y="2924944"/>
                <a:ext cx="576064" cy="58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en-GB" sz="3200">
                    <a:solidFill>
                      <a:srgbClr val="FF0000"/>
                    </a:solidFill>
                    <a:latin typeface="Comic Sans MS" pitchFamily="66" charset="0"/>
                  </a:rPr>
                  <a:t>H</a:t>
                </a:r>
              </a:p>
            </p:txBody>
          </p:sp>
          <p:sp>
            <p:nvSpPr>
              <p:cNvPr id="53294" name="TextBox 15"/>
              <p:cNvSpPr txBox="1">
                <a:spLocks noChangeArrowheads="1"/>
              </p:cNvSpPr>
              <p:nvPr/>
            </p:nvSpPr>
            <p:spPr bwMode="auto">
              <a:xfrm>
                <a:off x="1979712" y="1484784"/>
                <a:ext cx="576064" cy="58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en-GB" sz="3200">
                    <a:solidFill>
                      <a:srgbClr val="FF0000"/>
                    </a:solidFill>
                    <a:latin typeface="Comic Sans MS" pitchFamily="66" charset="0"/>
                  </a:rPr>
                  <a:t>H</a:t>
                </a:r>
              </a:p>
            </p:txBody>
          </p:sp>
          <p:cxnSp>
            <p:nvCxnSpPr>
              <p:cNvPr id="17" name="Straight Connector 16"/>
              <p:cNvCxnSpPr/>
              <p:nvPr/>
            </p:nvCxnSpPr>
            <p:spPr>
              <a:xfrm flipV="1">
                <a:off x="2268605" y="2708314"/>
                <a:ext cx="0" cy="360236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/>
              <p:cNvCxnSpPr/>
              <p:nvPr/>
            </p:nvCxnSpPr>
            <p:spPr>
              <a:xfrm flipV="1">
                <a:off x="2268605" y="1916432"/>
                <a:ext cx="0" cy="360235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53254" name="TextBox 39"/>
          <p:cNvSpPr txBox="1">
            <a:spLocks noChangeArrowheads="1"/>
          </p:cNvSpPr>
          <p:nvPr/>
        </p:nvSpPr>
        <p:spPr bwMode="auto">
          <a:xfrm>
            <a:off x="971550" y="2205038"/>
            <a:ext cx="2160588" cy="461962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2400">
                <a:solidFill>
                  <a:srgbClr val="FF0000"/>
                </a:solidFill>
                <a:latin typeface="Comic Sans MS" pitchFamily="66" charset="0"/>
              </a:rPr>
              <a:t>Butane, C</a:t>
            </a:r>
            <a:r>
              <a:rPr lang="en-GB" sz="2400" baseline="-25000">
                <a:solidFill>
                  <a:srgbClr val="FF0000"/>
                </a:solidFill>
                <a:latin typeface="Comic Sans MS" pitchFamily="66" charset="0"/>
              </a:rPr>
              <a:t>4</a:t>
            </a:r>
            <a:r>
              <a:rPr lang="en-GB" sz="2400">
                <a:solidFill>
                  <a:srgbClr val="FF0000"/>
                </a:solidFill>
                <a:latin typeface="Comic Sans MS" pitchFamily="66" charset="0"/>
              </a:rPr>
              <a:t>H</a:t>
            </a:r>
            <a:r>
              <a:rPr lang="en-GB" sz="2400" baseline="-25000">
                <a:solidFill>
                  <a:srgbClr val="FF0000"/>
                </a:solidFill>
                <a:latin typeface="Comic Sans MS" pitchFamily="66" charset="0"/>
              </a:rPr>
              <a:t>10</a:t>
            </a:r>
          </a:p>
        </p:txBody>
      </p:sp>
      <p:cxnSp>
        <p:nvCxnSpPr>
          <p:cNvPr id="45" name="Straight Connector 44"/>
          <p:cNvCxnSpPr/>
          <p:nvPr/>
        </p:nvCxnSpPr>
        <p:spPr>
          <a:xfrm>
            <a:off x="5724525" y="4437063"/>
            <a:ext cx="4318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5003800" y="4437063"/>
            <a:ext cx="4318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3257" name="Group 74"/>
          <p:cNvGrpSpPr>
            <a:grpSpLocks/>
          </p:cNvGrpSpPr>
          <p:nvPr/>
        </p:nvGrpSpPr>
        <p:grpSpPr bwMode="auto">
          <a:xfrm>
            <a:off x="3851275" y="3429000"/>
            <a:ext cx="3457575" cy="2025650"/>
            <a:chOff x="3851920" y="3573016"/>
            <a:chExt cx="3456384" cy="2024935"/>
          </a:xfrm>
        </p:grpSpPr>
        <p:sp>
          <p:nvSpPr>
            <p:cNvPr id="53268" name="TextBox 58"/>
            <p:cNvSpPr txBox="1">
              <a:spLocks noChangeArrowheads="1"/>
            </p:cNvSpPr>
            <p:nvPr/>
          </p:nvSpPr>
          <p:spPr bwMode="auto">
            <a:xfrm>
              <a:off x="6732240" y="4293096"/>
              <a:ext cx="576064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3200">
                  <a:solidFill>
                    <a:srgbClr val="FF0000"/>
                  </a:solidFill>
                  <a:latin typeface="Comic Sans MS" pitchFamily="66" charset="0"/>
                </a:rPr>
                <a:t>H</a:t>
              </a:r>
            </a:p>
          </p:txBody>
        </p:sp>
        <p:sp>
          <p:nvSpPr>
            <p:cNvPr id="53269" name="TextBox 59"/>
            <p:cNvSpPr txBox="1">
              <a:spLocks noChangeArrowheads="1"/>
            </p:cNvSpPr>
            <p:nvPr/>
          </p:nvSpPr>
          <p:spPr bwMode="auto">
            <a:xfrm>
              <a:off x="6012160" y="4293096"/>
              <a:ext cx="576064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3200">
                  <a:solidFill>
                    <a:srgbClr val="FF0000"/>
                  </a:solidFill>
                  <a:latin typeface="Comic Sans MS" pitchFamily="66" charset="0"/>
                </a:rPr>
                <a:t>C</a:t>
              </a:r>
            </a:p>
          </p:txBody>
        </p:sp>
        <p:sp>
          <p:nvSpPr>
            <p:cNvPr id="53270" name="TextBox 60"/>
            <p:cNvSpPr txBox="1">
              <a:spLocks noChangeArrowheads="1"/>
            </p:cNvSpPr>
            <p:nvPr/>
          </p:nvSpPr>
          <p:spPr bwMode="auto">
            <a:xfrm>
              <a:off x="6012160" y="5013176"/>
              <a:ext cx="576064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3200">
                  <a:solidFill>
                    <a:srgbClr val="FF0000"/>
                  </a:solidFill>
                  <a:latin typeface="Comic Sans MS" pitchFamily="66" charset="0"/>
                </a:rPr>
                <a:t>H</a:t>
              </a:r>
            </a:p>
          </p:txBody>
        </p:sp>
        <p:sp>
          <p:nvSpPr>
            <p:cNvPr id="53271" name="TextBox 61"/>
            <p:cNvSpPr txBox="1">
              <a:spLocks noChangeArrowheads="1"/>
            </p:cNvSpPr>
            <p:nvPr/>
          </p:nvSpPr>
          <p:spPr bwMode="auto">
            <a:xfrm>
              <a:off x="6012160" y="3573016"/>
              <a:ext cx="576064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3200">
                  <a:solidFill>
                    <a:srgbClr val="FF0000"/>
                  </a:solidFill>
                  <a:latin typeface="Comic Sans MS" pitchFamily="66" charset="0"/>
                </a:rPr>
                <a:t>H</a:t>
              </a:r>
            </a:p>
          </p:txBody>
        </p:sp>
        <p:cxnSp>
          <p:nvCxnSpPr>
            <p:cNvPr id="63" name="Straight Connector 62"/>
            <p:cNvCxnSpPr/>
            <p:nvPr/>
          </p:nvCxnSpPr>
          <p:spPr>
            <a:xfrm>
              <a:off x="6445001" y="4580723"/>
              <a:ext cx="431651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flipV="1">
              <a:off x="6300589" y="4796547"/>
              <a:ext cx="0" cy="360235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flipV="1">
              <a:off x="6300589" y="4004664"/>
              <a:ext cx="0" cy="36023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275" name="TextBox 51"/>
            <p:cNvSpPr txBox="1">
              <a:spLocks noChangeArrowheads="1"/>
            </p:cNvSpPr>
            <p:nvPr/>
          </p:nvSpPr>
          <p:spPr bwMode="auto">
            <a:xfrm>
              <a:off x="3851920" y="4293096"/>
              <a:ext cx="576064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3200">
                  <a:solidFill>
                    <a:srgbClr val="FF0000"/>
                  </a:solidFill>
                  <a:latin typeface="Comic Sans MS" pitchFamily="66" charset="0"/>
                </a:rPr>
                <a:t>H</a:t>
              </a:r>
            </a:p>
          </p:txBody>
        </p:sp>
        <p:cxnSp>
          <p:nvCxnSpPr>
            <p:cNvPr id="53" name="Straight Connector 52"/>
            <p:cNvCxnSpPr/>
            <p:nvPr/>
          </p:nvCxnSpPr>
          <p:spPr>
            <a:xfrm>
              <a:off x="4283571" y="4580723"/>
              <a:ext cx="433239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277" name="TextBox 53"/>
            <p:cNvSpPr txBox="1">
              <a:spLocks noChangeArrowheads="1"/>
            </p:cNvSpPr>
            <p:nvPr/>
          </p:nvSpPr>
          <p:spPr bwMode="auto">
            <a:xfrm>
              <a:off x="4572000" y="4293096"/>
              <a:ext cx="576064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3200">
                  <a:solidFill>
                    <a:srgbClr val="FF0000"/>
                  </a:solidFill>
                  <a:latin typeface="Comic Sans MS" pitchFamily="66" charset="0"/>
                </a:rPr>
                <a:t>C</a:t>
              </a:r>
            </a:p>
          </p:txBody>
        </p:sp>
        <p:sp>
          <p:nvSpPr>
            <p:cNvPr id="53278" name="TextBox 54"/>
            <p:cNvSpPr txBox="1">
              <a:spLocks noChangeArrowheads="1"/>
            </p:cNvSpPr>
            <p:nvPr/>
          </p:nvSpPr>
          <p:spPr bwMode="auto">
            <a:xfrm>
              <a:off x="4572000" y="5013176"/>
              <a:ext cx="576064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3200">
                  <a:solidFill>
                    <a:srgbClr val="FF0000"/>
                  </a:solidFill>
                  <a:latin typeface="Comic Sans MS" pitchFamily="66" charset="0"/>
                </a:rPr>
                <a:t>H</a:t>
              </a:r>
            </a:p>
          </p:txBody>
        </p:sp>
        <p:sp>
          <p:nvSpPr>
            <p:cNvPr id="53279" name="TextBox 55"/>
            <p:cNvSpPr txBox="1">
              <a:spLocks noChangeArrowheads="1"/>
            </p:cNvSpPr>
            <p:nvPr/>
          </p:nvSpPr>
          <p:spPr bwMode="auto">
            <a:xfrm>
              <a:off x="4572000" y="3573016"/>
              <a:ext cx="576064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3200">
                  <a:solidFill>
                    <a:srgbClr val="FF0000"/>
                  </a:solidFill>
                  <a:latin typeface="Comic Sans MS" pitchFamily="66" charset="0"/>
                </a:rPr>
                <a:t>H</a:t>
              </a:r>
            </a:p>
          </p:txBody>
        </p:sp>
        <p:cxnSp>
          <p:nvCxnSpPr>
            <p:cNvPr id="57" name="Straight Connector 56"/>
            <p:cNvCxnSpPr/>
            <p:nvPr/>
          </p:nvCxnSpPr>
          <p:spPr>
            <a:xfrm flipV="1">
              <a:off x="4859636" y="4796547"/>
              <a:ext cx="0" cy="360235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flipV="1">
              <a:off x="4859636" y="4004664"/>
              <a:ext cx="0" cy="36023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282" name="TextBox 46"/>
            <p:cNvSpPr txBox="1">
              <a:spLocks noChangeArrowheads="1"/>
            </p:cNvSpPr>
            <p:nvPr/>
          </p:nvSpPr>
          <p:spPr bwMode="auto">
            <a:xfrm>
              <a:off x="5292080" y="4293096"/>
              <a:ext cx="576064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3200">
                  <a:solidFill>
                    <a:srgbClr val="FF0000"/>
                  </a:solidFill>
                  <a:latin typeface="Comic Sans MS" pitchFamily="66" charset="0"/>
                </a:rPr>
                <a:t>C</a:t>
              </a:r>
            </a:p>
          </p:txBody>
        </p:sp>
        <p:sp>
          <p:nvSpPr>
            <p:cNvPr id="53283" name="TextBox 48"/>
            <p:cNvSpPr txBox="1">
              <a:spLocks noChangeArrowheads="1"/>
            </p:cNvSpPr>
            <p:nvPr/>
          </p:nvSpPr>
          <p:spPr bwMode="auto">
            <a:xfrm>
              <a:off x="5292080" y="3573016"/>
              <a:ext cx="576064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3200">
                  <a:solidFill>
                    <a:srgbClr val="FF0000"/>
                  </a:solidFill>
                  <a:latin typeface="Comic Sans MS" pitchFamily="66" charset="0"/>
                </a:rPr>
                <a:t>H</a:t>
              </a:r>
            </a:p>
          </p:txBody>
        </p:sp>
        <p:cxnSp>
          <p:nvCxnSpPr>
            <p:cNvPr id="50" name="Straight Connector 49"/>
            <p:cNvCxnSpPr/>
            <p:nvPr/>
          </p:nvCxnSpPr>
          <p:spPr>
            <a:xfrm flipV="1">
              <a:off x="5580112" y="4796547"/>
              <a:ext cx="0" cy="504647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flipV="1">
              <a:off x="5580112" y="4004664"/>
              <a:ext cx="0" cy="36023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3258" name="Group 65"/>
          <p:cNvGrpSpPr>
            <a:grpSpLocks/>
          </p:cNvGrpSpPr>
          <p:nvPr/>
        </p:nvGrpSpPr>
        <p:grpSpPr bwMode="auto">
          <a:xfrm>
            <a:off x="4572000" y="5084763"/>
            <a:ext cx="2016125" cy="1593850"/>
            <a:chOff x="1259632" y="1916832"/>
            <a:chExt cx="2016224" cy="1592887"/>
          </a:xfrm>
        </p:grpSpPr>
        <p:sp>
          <p:nvSpPr>
            <p:cNvPr id="53260" name="TextBox 66"/>
            <p:cNvSpPr txBox="1">
              <a:spLocks noChangeArrowheads="1"/>
            </p:cNvSpPr>
            <p:nvPr/>
          </p:nvSpPr>
          <p:spPr bwMode="auto">
            <a:xfrm>
              <a:off x="2699792" y="2204864"/>
              <a:ext cx="576064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3200">
                  <a:solidFill>
                    <a:srgbClr val="FF0000"/>
                  </a:solidFill>
                  <a:latin typeface="Comic Sans MS" pitchFamily="66" charset="0"/>
                </a:rPr>
                <a:t>H</a:t>
              </a:r>
            </a:p>
          </p:txBody>
        </p:sp>
        <p:sp>
          <p:nvSpPr>
            <p:cNvPr id="53261" name="TextBox 67"/>
            <p:cNvSpPr txBox="1">
              <a:spLocks noChangeArrowheads="1"/>
            </p:cNvSpPr>
            <p:nvPr/>
          </p:nvSpPr>
          <p:spPr bwMode="auto">
            <a:xfrm>
              <a:off x="1259632" y="2204864"/>
              <a:ext cx="576064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3200">
                  <a:solidFill>
                    <a:srgbClr val="FF0000"/>
                  </a:solidFill>
                  <a:latin typeface="Comic Sans MS" pitchFamily="66" charset="0"/>
                </a:rPr>
                <a:t>H</a:t>
              </a:r>
            </a:p>
          </p:txBody>
        </p:sp>
        <p:cxnSp>
          <p:nvCxnSpPr>
            <p:cNvPr id="69" name="Straight Connector 68"/>
            <p:cNvCxnSpPr/>
            <p:nvPr/>
          </p:nvCxnSpPr>
          <p:spPr>
            <a:xfrm>
              <a:off x="2412214" y="2492746"/>
              <a:ext cx="431821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>
              <a:off x="1691453" y="2492746"/>
              <a:ext cx="431821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264" name="TextBox 70"/>
            <p:cNvSpPr txBox="1">
              <a:spLocks noChangeArrowheads="1"/>
            </p:cNvSpPr>
            <p:nvPr/>
          </p:nvSpPr>
          <p:spPr bwMode="auto">
            <a:xfrm>
              <a:off x="1979712" y="2204864"/>
              <a:ext cx="576064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3200">
                  <a:solidFill>
                    <a:srgbClr val="FF0000"/>
                  </a:solidFill>
                  <a:latin typeface="Comic Sans MS" pitchFamily="66" charset="0"/>
                </a:rPr>
                <a:t>C</a:t>
              </a:r>
            </a:p>
          </p:txBody>
        </p:sp>
        <p:sp>
          <p:nvSpPr>
            <p:cNvPr id="53265" name="TextBox 71"/>
            <p:cNvSpPr txBox="1">
              <a:spLocks noChangeArrowheads="1"/>
            </p:cNvSpPr>
            <p:nvPr/>
          </p:nvSpPr>
          <p:spPr bwMode="auto">
            <a:xfrm>
              <a:off x="1979712" y="2924944"/>
              <a:ext cx="576064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3200">
                  <a:solidFill>
                    <a:srgbClr val="FF0000"/>
                  </a:solidFill>
                  <a:latin typeface="Comic Sans MS" pitchFamily="66" charset="0"/>
                </a:rPr>
                <a:t>H</a:t>
              </a:r>
            </a:p>
          </p:txBody>
        </p:sp>
        <p:cxnSp>
          <p:nvCxnSpPr>
            <p:cNvPr id="73" name="Straight Connector 72"/>
            <p:cNvCxnSpPr/>
            <p:nvPr/>
          </p:nvCxnSpPr>
          <p:spPr>
            <a:xfrm flipV="1">
              <a:off x="2267745" y="2708515"/>
              <a:ext cx="0" cy="360145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flipV="1">
              <a:off x="2267745" y="1916832"/>
              <a:ext cx="0" cy="36014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3259" name="TextBox 76"/>
          <p:cNvSpPr txBox="1">
            <a:spLocks noChangeArrowheads="1"/>
          </p:cNvSpPr>
          <p:nvPr/>
        </p:nvSpPr>
        <p:spPr bwMode="auto">
          <a:xfrm>
            <a:off x="611188" y="4868863"/>
            <a:ext cx="3600450" cy="461962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2400">
                <a:solidFill>
                  <a:srgbClr val="FF0000"/>
                </a:solidFill>
                <a:latin typeface="Comic Sans MS" pitchFamily="66" charset="0"/>
              </a:rPr>
              <a:t>2-Methylpropane, C</a:t>
            </a:r>
            <a:r>
              <a:rPr lang="en-GB" sz="2400" baseline="-25000">
                <a:solidFill>
                  <a:srgbClr val="FF0000"/>
                </a:solidFill>
                <a:latin typeface="Comic Sans MS" pitchFamily="66" charset="0"/>
              </a:rPr>
              <a:t>4</a:t>
            </a:r>
            <a:r>
              <a:rPr lang="en-GB" sz="2400">
                <a:solidFill>
                  <a:srgbClr val="FF0000"/>
                </a:solidFill>
                <a:latin typeface="Comic Sans MS" pitchFamily="66" charset="0"/>
              </a:rPr>
              <a:t>H</a:t>
            </a:r>
            <a:r>
              <a:rPr lang="en-GB" sz="2400" baseline="-25000">
                <a:solidFill>
                  <a:srgbClr val="FF0000"/>
                </a:solidFill>
                <a:latin typeface="Comic Sans MS" pitchFamily="66" charset="0"/>
              </a:rPr>
              <a:t>10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3000372"/>
            <a:ext cx="3449116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le 2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50825" y="260350"/>
            <a:ext cx="8713788" cy="6337300"/>
          </a:xfrm>
          <a:prstGeom prst="rect">
            <a:avLst/>
          </a:prstGeom>
          <a:solidFill>
            <a:srgbClr val="FFFF8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54276" name="TextBox 4"/>
          <p:cNvSpPr txBox="1">
            <a:spLocks noChangeArrowheads="1"/>
          </p:cNvSpPr>
          <p:nvPr/>
        </p:nvSpPr>
        <p:spPr bwMode="auto">
          <a:xfrm>
            <a:off x="971550" y="549275"/>
            <a:ext cx="7200900" cy="768350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4400">
                <a:solidFill>
                  <a:srgbClr val="FF0000"/>
                </a:solidFill>
                <a:latin typeface="Comic Sans MS" pitchFamily="66" charset="0"/>
              </a:rPr>
              <a:t>Combustion of Alkanes </a:t>
            </a:r>
          </a:p>
        </p:txBody>
      </p:sp>
      <p:sp>
        <p:nvSpPr>
          <p:cNvPr id="54277" name="TextBox 5"/>
          <p:cNvSpPr txBox="1">
            <a:spLocks noChangeArrowheads="1"/>
          </p:cNvSpPr>
          <p:nvPr/>
        </p:nvSpPr>
        <p:spPr bwMode="auto">
          <a:xfrm>
            <a:off x="971550" y="2205038"/>
            <a:ext cx="7200900" cy="2862262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2400">
                <a:solidFill>
                  <a:srgbClr val="FF0000"/>
                </a:solidFill>
                <a:latin typeface="Comic Sans MS" pitchFamily="66" charset="0"/>
              </a:rPr>
              <a:t>Alkanes burn in plentiful air to form carbon dioxide and water:</a:t>
            </a:r>
          </a:p>
          <a:p>
            <a:endParaRPr lang="en-GB" sz="2400">
              <a:solidFill>
                <a:srgbClr val="FF0000"/>
              </a:solidFill>
              <a:latin typeface="Comic Sans MS" pitchFamily="66" charset="0"/>
            </a:endParaRPr>
          </a:p>
          <a:p>
            <a:r>
              <a:rPr lang="en-GB" sz="2000">
                <a:solidFill>
                  <a:srgbClr val="FF0000"/>
                </a:solidFill>
                <a:latin typeface="Comic Sans MS" pitchFamily="66" charset="0"/>
              </a:rPr>
              <a:t>Eg:   Methane   +   Oxygen   </a:t>
            </a:r>
            <a:r>
              <a:rPr lang="en-GB" sz="2000">
                <a:solidFill>
                  <a:srgbClr val="FF0000"/>
                </a:solidFill>
                <a:latin typeface="Comic Sans MS" pitchFamily="66" charset="0"/>
                <a:sym typeface="Wingdings" pitchFamily="2" charset="2"/>
              </a:rPr>
              <a:t>   Carbon dioxide  +   water</a:t>
            </a:r>
          </a:p>
          <a:p>
            <a:endParaRPr lang="en-GB" sz="2000">
              <a:solidFill>
                <a:srgbClr val="FF0000"/>
              </a:solidFill>
              <a:latin typeface="Comic Sans MS" pitchFamily="66" charset="0"/>
              <a:sym typeface="Wingdings" pitchFamily="2" charset="2"/>
            </a:endParaRPr>
          </a:p>
          <a:p>
            <a:r>
              <a:rPr lang="en-GB" sz="2000">
                <a:solidFill>
                  <a:srgbClr val="FF0000"/>
                </a:solidFill>
                <a:latin typeface="Comic Sans MS" pitchFamily="66" charset="0"/>
                <a:sym typeface="Wingdings" pitchFamily="2" charset="2"/>
              </a:rPr>
              <a:t>          CH</a:t>
            </a:r>
            <a:r>
              <a:rPr lang="en-GB" sz="2000" baseline="-25000">
                <a:solidFill>
                  <a:srgbClr val="FF0000"/>
                </a:solidFill>
                <a:latin typeface="Comic Sans MS" pitchFamily="66" charset="0"/>
                <a:sym typeface="Wingdings" pitchFamily="2" charset="2"/>
              </a:rPr>
              <a:t>4</a:t>
            </a:r>
            <a:r>
              <a:rPr lang="en-GB" sz="2000">
                <a:solidFill>
                  <a:srgbClr val="FF0000"/>
                </a:solidFill>
                <a:latin typeface="Comic Sans MS" pitchFamily="66" charset="0"/>
                <a:sym typeface="Wingdings" pitchFamily="2" charset="2"/>
              </a:rPr>
              <a:t>(g)  +      2O</a:t>
            </a:r>
            <a:r>
              <a:rPr lang="en-GB" sz="2000" baseline="-25000">
                <a:solidFill>
                  <a:srgbClr val="FF0000"/>
                </a:solidFill>
                <a:latin typeface="Comic Sans MS" pitchFamily="66" charset="0"/>
                <a:sym typeface="Wingdings" pitchFamily="2" charset="2"/>
              </a:rPr>
              <a:t>2</a:t>
            </a:r>
            <a:r>
              <a:rPr lang="en-GB" sz="2000">
                <a:solidFill>
                  <a:srgbClr val="FF0000"/>
                </a:solidFill>
                <a:latin typeface="Comic Sans MS" pitchFamily="66" charset="0"/>
                <a:sym typeface="Wingdings" pitchFamily="2" charset="2"/>
              </a:rPr>
              <a:t>(g)           CO</a:t>
            </a:r>
            <a:r>
              <a:rPr lang="en-GB" sz="2000" baseline="-25000">
                <a:solidFill>
                  <a:srgbClr val="FF0000"/>
                </a:solidFill>
                <a:latin typeface="Comic Sans MS" pitchFamily="66" charset="0"/>
                <a:sym typeface="Wingdings" pitchFamily="2" charset="2"/>
              </a:rPr>
              <a:t>2</a:t>
            </a:r>
            <a:r>
              <a:rPr lang="en-GB" sz="2000">
                <a:solidFill>
                  <a:srgbClr val="FF0000"/>
                </a:solidFill>
                <a:latin typeface="Comic Sans MS" pitchFamily="66" charset="0"/>
                <a:sym typeface="Wingdings" pitchFamily="2" charset="2"/>
              </a:rPr>
              <a:t>(g)       +    2H</a:t>
            </a:r>
            <a:r>
              <a:rPr lang="en-GB" sz="2000" baseline="-25000">
                <a:solidFill>
                  <a:srgbClr val="FF0000"/>
                </a:solidFill>
                <a:latin typeface="Comic Sans MS" pitchFamily="66" charset="0"/>
                <a:sym typeface="Wingdings" pitchFamily="2" charset="2"/>
              </a:rPr>
              <a:t>2</a:t>
            </a:r>
            <a:r>
              <a:rPr lang="en-GB" sz="2000">
                <a:solidFill>
                  <a:srgbClr val="FF0000"/>
                </a:solidFill>
                <a:latin typeface="Comic Sans MS" pitchFamily="66" charset="0"/>
                <a:sym typeface="Wingdings" pitchFamily="2" charset="2"/>
              </a:rPr>
              <a:t>O(g)</a:t>
            </a:r>
          </a:p>
          <a:p>
            <a:endParaRPr lang="en-GB" sz="2000">
              <a:solidFill>
                <a:srgbClr val="FF0000"/>
              </a:solidFill>
              <a:latin typeface="Comic Sans MS" pitchFamily="66" charset="0"/>
              <a:sym typeface="Wingdings" pitchFamily="2" charset="2"/>
            </a:endParaRPr>
          </a:p>
          <a:p>
            <a:pPr algn="ctr"/>
            <a:r>
              <a:rPr lang="en-GB" sz="2800">
                <a:solidFill>
                  <a:srgbClr val="FF0000"/>
                </a:solidFill>
                <a:latin typeface="Comic Sans MS" pitchFamily="66" charset="0"/>
                <a:sym typeface="Wingdings" pitchFamily="2" charset="2"/>
              </a:rPr>
              <a:t>This is known as </a:t>
            </a:r>
            <a:r>
              <a:rPr lang="en-GB" sz="2800" u="sng">
                <a:solidFill>
                  <a:srgbClr val="FF0000"/>
                </a:solidFill>
                <a:latin typeface="Comic Sans MS" pitchFamily="66" charset="0"/>
                <a:sym typeface="Wingdings" pitchFamily="2" charset="2"/>
              </a:rPr>
              <a:t>complete combustion</a:t>
            </a:r>
            <a:r>
              <a:rPr lang="en-GB" sz="2000">
                <a:solidFill>
                  <a:srgbClr val="FF0000"/>
                </a:solidFill>
                <a:latin typeface="Comic Sans MS" pitchFamily="66" charset="0"/>
                <a:sym typeface="Wingdings" pitchFamily="2" charset="2"/>
              </a:rPr>
              <a:t>.</a:t>
            </a:r>
            <a:endParaRPr lang="en-GB" sz="2000">
              <a:solidFill>
                <a:srgbClr val="FF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le 2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50825" y="260350"/>
            <a:ext cx="8713788" cy="6337300"/>
          </a:xfrm>
          <a:prstGeom prst="rect">
            <a:avLst/>
          </a:prstGeom>
          <a:solidFill>
            <a:srgbClr val="FFFF8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55300" name="TextBox 4"/>
          <p:cNvSpPr txBox="1">
            <a:spLocks noChangeArrowheads="1"/>
          </p:cNvSpPr>
          <p:nvPr/>
        </p:nvSpPr>
        <p:spPr bwMode="auto">
          <a:xfrm>
            <a:off x="971550" y="549275"/>
            <a:ext cx="7200900" cy="768350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4400">
                <a:solidFill>
                  <a:srgbClr val="FF0000"/>
                </a:solidFill>
                <a:latin typeface="Comic Sans MS" pitchFamily="66" charset="0"/>
              </a:rPr>
              <a:t>Combustion of Alkanes </a:t>
            </a:r>
          </a:p>
        </p:txBody>
      </p:sp>
      <p:sp>
        <p:nvSpPr>
          <p:cNvPr id="55301" name="TextBox 5"/>
          <p:cNvSpPr txBox="1">
            <a:spLocks noChangeArrowheads="1"/>
          </p:cNvSpPr>
          <p:nvPr/>
        </p:nvSpPr>
        <p:spPr bwMode="auto">
          <a:xfrm>
            <a:off x="971550" y="2205038"/>
            <a:ext cx="7200900" cy="2862262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2400">
                <a:solidFill>
                  <a:srgbClr val="FF0000"/>
                </a:solidFill>
                <a:latin typeface="Comic Sans MS" pitchFamily="66" charset="0"/>
              </a:rPr>
              <a:t>Alkanes burn in </a:t>
            </a:r>
            <a:r>
              <a:rPr lang="en-GB" sz="2400" u="sng">
                <a:solidFill>
                  <a:srgbClr val="FF0000"/>
                </a:solidFill>
                <a:latin typeface="Comic Sans MS" pitchFamily="66" charset="0"/>
              </a:rPr>
              <a:t>limited</a:t>
            </a:r>
            <a:r>
              <a:rPr lang="en-GB" sz="2400">
                <a:solidFill>
                  <a:srgbClr val="FF0000"/>
                </a:solidFill>
                <a:latin typeface="Comic Sans MS" pitchFamily="66" charset="0"/>
              </a:rPr>
              <a:t> air to form carbon monoxide and water:</a:t>
            </a:r>
          </a:p>
          <a:p>
            <a:endParaRPr lang="en-GB" sz="2400">
              <a:solidFill>
                <a:srgbClr val="FF0000"/>
              </a:solidFill>
              <a:latin typeface="Comic Sans MS" pitchFamily="66" charset="0"/>
            </a:endParaRPr>
          </a:p>
          <a:p>
            <a:r>
              <a:rPr lang="en-GB" sz="2000">
                <a:solidFill>
                  <a:srgbClr val="FF0000"/>
                </a:solidFill>
                <a:latin typeface="Comic Sans MS" pitchFamily="66" charset="0"/>
              </a:rPr>
              <a:t>Eg:   Methane   +   Oxygen   </a:t>
            </a:r>
            <a:r>
              <a:rPr lang="en-GB" sz="2000">
                <a:solidFill>
                  <a:srgbClr val="FF0000"/>
                </a:solidFill>
                <a:latin typeface="Comic Sans MS" pitchFamily="66" charset="0"/>
                <a:sym typeface="Wingdings" pitchFamily="2" charset="2"/>
              </a:rPr>
              <a:t>   Carbon monoxide  +   water</a:t>
            </a:r>
          </a:p>
          <a:p>
            <a:endParaRPr lang="en-GB" sz="2000">
              <a:solidFill>
                <a:srgbClr val="FF0000"/>
              </a:solidFill>
              <a:latin typeface="Comic Sans MS" pitchFamily="66" charset="0"/>
              <a:sym typeface="Wingdings" pitchFamily="2" charset="2"/>
            </a:endParaRPr>
          </a:p>
          <a:p>
            <a:r>
              <a:rPr lang="en-GB" sz="2000">
                <a:solidFill>
                  <a:srgbClr val="FF0000"/>
                </a:solidFill>
                <a:latin typeface="Comic Sans MS" pitchFamily="66" charset="0"/>
                <a:sym typeface="Wingdings" pitchFamily="2" charset="2"/>
              </a:rPr>
              <a:t>          2CH</a:t>
            </a:r>
            <a:r>
              <a:rPr lang="en-GB" sz="2000" baseline="-25000">
                <a:solidFill>
                  <a:srgbClr val="FF0000"/>
                </a:solidFill>
                <a:latin typeface="Comic Sans MS" pitchFamily="66" charset="0"/>
                <a:sym typeface="Wingdings" pitchFamily="2" charset="2"/>
              </a:rPr>
              <a:t>4</a:t>
            </a:r>
            <a:r>
              <a:rPr lang="en-GB" sz="2000">
                <a:solidFill>
                  <a:srgbClr val="FF0000"/>
                </a:solidFill>
                <a:latin typeface="Comic Sans MS" pitchFamily="66" charset="0"/>
                <a:sym typeface="Wingdings" pitchFamily="2" charset="2"/>
              </a:rPr>
              <a:t>(g)  +     3O</a:t>
            </a:r>
            <a:r>
              <a:rPr lang="en-GB" sz="2000" baseline="-25000">
                <a:solidFill>
                  <a:srgbClr val="FF0000"/>
                </a:solidFill>
                <a:latin typeface="Comic Sans MS" pitchFamily="66" charset="0"/>
                <a:sym typeface="Wingdings" pitchFamily="2" charset="2"/>
              </a:rPr>
              <a:t>2</a:t>
            </a:r>
            <a:r>
              <a:rPr lang="en-GB" sz="2000">
                <a:solidFill>
                  <a:srgbClr val="FF0000"/>
                </a:solidFill>
                <a:latin typeface="Comic Sans MS" pitchFamily="66" charset="0"/>
                <a:sym typeface="Wingdings" pitchFamily="2" charset="2"/>
              </a:rPr>
              <a:t>(g)          2CO(g)       +    4H</a:t>
            </a:r>
            <a:r>
              <a:rPr lang="en-GB" sz="2000" baseline="-25000">
                <a:solidFill>
                  <a:srgbClr val="FF0000"/>
                </a:solidFill>
                <a:latin typeface="Comic Sans MS" pitchFamily="66" charset="0"/>
                <a:sym typeface="Wingdings" pitchFamily="2" charset="2"/>
              </a:rPr>
              <a:t>2</a:t>
            </a:r>
            <a:r>
              <a:rPr lang="en-GB" sz="2000">
                <a:solidFill>
                  <a:srgbClr val="FF0000"/>
                </a:solidFill>
                <a:latin typeface="Comic Sans MS" pitchFamily="66" charset="0"/>
                <a:sym typeface="Wingdings" pitchFamily="2" charset="2"/>
              </a:rPr>
              <a:t>O(g)</a:t>
            </a:r>
          </a:p>
          <a:p>
            <a:endParaRPr lang="en-GB" sz="2000">
              <a:solidFill>
                <a:srgbClr val="FF0000"/>
              </a:solidFill>
              <a:latin typeface="Comic Sans MS" pitchFamily="66" charset="0"/>
              <a:sym typeface="Wingdings" pitchFamily="2" charset="2"/>
            </a:endParaRPr>
          </a:p>
          <a:p>
            <a:pPr algn="ctr"/>
            <a:r>
              <a:rPr lang="en-GB" sz="2800">
                <a:solidFill>
                  <a:srgbClr val="FF0000"/>
                </a:solidFill>
                <a:latin typeface="Comic Sans MS" pitchFamily="66" charset="0"/>
                <a:sym typeface="Wingdings" pitchFamily="2" charset="2"/>
              </a:rPr>
              <a:t>This is known as </a:t>
            </a:r>
            <a:r>
              <a:rPr lang="en-GB" sz="2800" u="sng">
                <a:solidFill>
                  <a:srgbClr val="FF0000"/>
                </a:solidFill>
                <a:latin typeface="Comic Sans MS" pitchFamily="66" charset="0"/>
                <a:sym typeface="Wingdings" pitchFamily="2" charset="2"/>
              </a:rPr>
              <a:t>incomplete combustion</a:t>
            </a:r>
            <a:r>
              <a:rPr lang="en-GB" sz="2000">
                <a:solidFill>
                  <a:srgbClr val="FF0000"/>
                </a:solidFill>
                <a:latin typeface="Comic Sans MS" pitchFamily="66" charset="0"/>
                <a:sym typeface="Wingdings" pitchFamily="2" charset="2"/>
              </a:rPr>
              <a:t>.</a:t>
            </a:r>
            <a:endParaRPr lang="en-GB" sz="2000">
              <a:solidFill>
                <a:srgbClr val="FF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itle 2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50825" y="260350"/>
            <a:ext cx="8713788" cy="6337300"/>
          </a:xfrm>
          <a:prstGeom prst="rect">
            <a:avLst/>
          </a:prstGeom>
          <a:solidFill>
            <a:srgbClr val="FFFF8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56324" name="TextBox 4"/>
          <p:cNvSpPr txBox="1">
            <a:spLocks noChangeArrowheads="1"/>
          </p:cNvSpPr>
          <p:nvPr/>
        </p:nvSpPr>
        <p:spPr bwMode="auto">
          <a:xfrm>
            <a:off x="971550" y="549275"/>
            <a:ext cx="7200900" cy="1446213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4400">
                <a:solidFill>
                  <a:srgbClr val="FF0000"/>
                </a:solidFill>
                <a:latin typeface="Comic Sans MS" pitchFamily="66" charset="0"/>
              </a:rPr>
              <a:t>Alkanes  and substitution reactions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214554"/>
            <a:ext cx="8444541" cy="3211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le 2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50825" y="260350"/>
            <a:ext cx="8713788" cy="6337300"/>
          </a:xfrm>
          <a:prstGeom prst="rect">
            <a:avLst/>
          </a:prstGeom>
          <a:solidFill>
            <a:srgbClr val="FFFF8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57348" name="TextBox 4"/>
          <p:cNvSpPr txBox="1">
            <a:spLocks noChangeArrowheads="1"/>
          </p:cNvSpPr>
          <p:nvPr/>
        </p:nvSpPr>
        <p:spPr bwMode="auto">
          <a:xfrm>
            <a:off x="971550" y="549275"/>
            <a:ext cx="7200900" cy="1446213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4400">
                <a:solidFill>
                  <a:srgbClr val="FF0000"/>
                </a:solidFill>
                <a:latin typeface="Comic Sans MS" pitchFamily="66" charset="0"/>
              </a:rPr>
              <a:t>Alkanes  and substitution reactions</a:t>
            </a:r>
          </a:p>
        </p:txBody>
      </p:sp>
      <p:sp>
        <p:nvSpPr>
          <p:cNvPr id="57349" name="TextBox 5"/>
          <p:cNvSpPr txBox="1">
            <a:spLocks noChangeArrowheads="1"/>
          </p:cNvSpPr>
          <p:nvPr/>
        </p:nvSpPr>
        <p:spPr bwMode="auto">
          <a:xfrm>
            <a:off x="971550" y="2133600"/>
            <a:ext cx="7200900" cy="440055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2800">
                <a:solidFill>
                  <a:srgbClr val="FF0000"/>
                </a:solidFill>
                <a:latin typeface="Comic Sans MS" pitchFamily="66" charset="0"/>
              </a:rPr>
              <a:t>Alkanes, as saturated compounds, can react by </a:t>
            </a:r>
            <a:r>
              <a:rPr lang="en-GB" sz="2800" u="sng">
                <a:solidFill>
                  <a:srgbClr val="FF0000"/>
                </a:solidFill>
                <a:latin typeface="Comic Sans MS" pitchFamily="66" charset="0"/>
              </a:rPr>
              <a:t>substitution</a:t>
            </a:r>
            <a:r>
              <a:rPr lang="en-GB" sz="2800">
                <a:solidFill>
                  <a:srgbClr val="FF0000"/>
                </a:solidFill>
                <a:latin typeface="Comic Sans MS" pitchFamily="66" charset="0"/>
              </a:rPr>
              <a:t>.  For example, when a mixture of methane and bromine is exposed to ultraviolet light – typically sunlight – a substitution reaction occurs, and the organic product is </a:t>
            </a:r>
            <a:r>
              <a:rPr lang="en-GB" sz="2800" u="sng">
                <a:solidFill>
                  <a:srgbClr val="FF0000"/>
                </a:solidFill>
                <a:latin typeface="Comic Sans MS" pitchFamily="66" charset="0"/>
              </a:rPr>
              <a:t>bromomethane</a:t>
            </a:r>
            <a:r>
              <a:rPr lang="en-GB" sz="2800">
                <a:solidFill>
                  <a:srgbClr val="FF0000"/>
                </a:solidFill>
                <a:latin typeface="Comic Sans MS" pitchFamily="66" charset="0"/>
              </a:rPr>
              <a:t>.</a:t>
            </a:r>
          </a:p>
          <a:p>
            <a:pPr algn="ctr"/>
            <a:endParaRPr lang="en-GB" sz="2800">
              <a:solidFill>
                <a:srgbClr val="FF0000"/>
              </a:solidFill>
              <a:latin typeface="Comic Sans MS" pitchFamily="66" charset="0"/>
            </a:endParaRPr>
          </a:p>
          <a:p>
            <a:pPr algn="ctr"/>
            <a:r>
              <a:rPr lang="en-GB" sz="2800">
                <a:solidFill>
                  <a:srgbClr val="FF0000"/>
                </a:solidFill>
                <a:latin typeface="Comic Sans MS" pitchFamily="66" charset="0"/>
              </a:rPr>
              <a:t>CH</a:t>
            </a:r>
            <a:r>
              <a:rPr lang="en-GB" sz="2800" baseline="-25000">
                <a:solidFill>
                  <a:srgbClr val="FF0000"/>
                </a:solidFill>
                <a:latin typeface="Comic Sans MS" pitchFamily="66" charset="0"/>
              </a:rPr>
              <a:t>4</a:t>
            </a:r>
            <a:r>
              <a:rPr lang="en-GB" sz="2800">
                <a:solidFill>
                  <a:srgbClr val="FF0000"/>
                </a:solidFill>
                <a:latin typeface="Comic Sans MS" pitchFamily="66" charset="0"/>
              </a:rPr>
              <a:t>   +   Br</a:t>
            </a:r>
            <a:r>
              <a:rPr lang="en-GB" sz="2800" baseline="-25000">
                <a:solidFill>
                  <a:srgbClr val="FF0000"/>
                </a:solidFill>
                <a:latin typeface="Comic Sans MS" pitchFamily="66" charset="0"/>
              </a:rPr>
              <a:t>2</a:t>
            </a:r>
            <a:r>
              <a:rPr lang="en-GB" sz="2800">
                <a:solidFill>
                  <a:srgbClr val="FF0000"/>
                </a:solidFill>
                <a:latin typeface="Comic Sans MS" pitchFamily="66" charset="0"/>
              </a:rPr>
              <a:t>   </a:t>
            </a:r>
            <a:r>
              <a:rPr lang="en-GB" sz="2800">
                <a:solidFill>
                  <a:srgbClr val="FF0000"/>
                </a:solidFill>
                <a:latin typeface="Comic Sans MS" pitchFamily="66" charset="0"/>
                <a:sym typeface="Wingdings" pitchFamily="2" charset="2"/>
              </a:rPr>
              <a:t>   CH</a:t>
            </a:r>
            <a:r>
              <a:rPr lang="en-GB" sz="2800" baseline="-25000">
                <a:solidFill>
                  <a:srgbClr val="FF0000"/>
                </a:solidFill>
                <a:latin typeface="Comic Sans MS" pitchFamily="66" charset="0"/>
                <a:sym typeface="Wingdings" pitchFamily="2" charset="2"/>
              </a:rPr>
              <a:t>3</a:t>
            </a:r>
            <a:r>
              <a:rPr lang="en-GB" sz="2800">
                <a:solidFill>
                  <a:srgbClr val="FF0000"/>
                </a:solidFill>
                <a:latin typeface="Comic Sans MS" pitchFamily="66" charset="0"/>
                <a:sym typeface="Wingdings" pitchFamily="2" charset="2"/>
              </a:rPr>
              <a:t>Br   +   HBr</a:t>
            </a:r>
          </a:p>
          <a:p>
            <a:r>
              <a:rPr lang="en-GB" sz="2800">
                <a:solidFill>
                  <a:srgbClr val="FF0000"/>
                </a:solidFill>
                <a:latin typeface="Comic Sans MS" pitchFamily="66" charset="0"/>
                <a:sym typeface="Wingdings" pitchFamily="2" charset="2"/>
              </a:rPr>
              <a:t>      </a:t>
            </a:r>
            <a:r>
              <a:rPr lang="en-GB" sz="2000">
                <a:solidFill>
                  <a:srgbClr val="FF0000"/>
                </a:solidFill>
                <a:latin typeface="Comic Sans MS" pitchFamily="66" charset="0"/>
                <a:sym typeface="Wingdings" pitchFamily="2" charset="2"/>
              </a:rPr>
              <a:t>methane      bromine      bromomethane   hydrogen</a:t>
            </a:r>
          </a:p>
          <a:p>
            <a:r>
              <a:rPr lang="en-GB" sz="2000">
                <a:solidFill>
                  <a:srgbClr val="FF0000"/>
                </a:solidFill>
                <a:latin typeface="Comic Sans MS" pitchFamily="66" charset="0"/>
                <a:sym typeface="Wingdings" pitchFamily="2" charset="2"/>
              </a:rPr>
              <a:t>						bromide </a:t>
            </a:r>
            <a:endParaRPr lang="en-GB" sz="2800">
              <a:solidFill>
                <a:srgbClr val="FF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itle 2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50825" y="260350"/>
            <a:ext cx="8713788" cy="6337300"/>
          </a:xfrm>
          <a:prstGeom prst="rect">
            <a:avLst/>
          </a:prstGeom>
          <a:solidFill>
            <a:srgbClr val="FFFF8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58372" name="TextBox 4"/>
          <p:cNvSpPr txBox="1">
            <a:spLocks noChangeArrowheads="1"/>
          </p:cNvSpPr>
          <p:nvPr/>
        </p:nvSpPr>
        <p:spPr bwMode="auto">
          <a:xfrm>
            <a:off x="971550" y="549275"/>
            <a:ext cx="7200900" cy="1446213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4400">
                <a:solidFill>
                  <a:srgbClr val="FF0000"/>
                </a:solidFill>
                <a:latin typeface="Comic Sans MS" pitchFamily="66" charset="0"/>
              </a:rPr>
              <a:t>Alkanes  and substitution reactions</a:t>
            </a:r>
          </a:p>
        </p:txBody>
      </p:sp>
      <p:sp>
        <p:nvSpPr>
          <p:cNvPr id="58373" name="TextBox 5"/>
          <p:cNvSpPr txBox="1">
            <a:spLocks noChangeArrowheads="1"/>
          </p:cNvSpPr>
          <p:nvPr/>
        </p:nvSpPr>
        <p:spPr bwMode="auto">
          <a:xfrm>
            <a:off x="971550" y="2133600"/>
            <a:ext cx="7200900" cy="954088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2800">
                <a:solidFill>
                  <a:srgbClr val="FF0000"/>
                </a:solidFill>
                <a:latin typeface="Comic Sans MS" pitchFamily="66" charset="0"/>
              </a:rPr>
              <a:t>One hydrogen atom of the methane molecule is substituted by a bromine atom</a:t>
            </a:r>
          </a:p>
        </p:txBody>
      </p:sp>
      <p:sp>
        <p:nvSpPr>
          <p:cNvPr id="58374" name="TextBox 8"/>
          <p:cNvSpPr txBox="1">
            <a:spLocks noChangeArrowheads="1"/>
          </p:cNvSpPr>
          <p:nvPr/>
        </p:nvSpPr>
        <p:spPr bwMode="auto">
          <a:xfrm>
            <a:off x="2124075" y="4149725"/>
            <a:ext cx="5762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3200">
                <a:solidFill>
                  <a:srgbClr val="FF0000"/>
                </a:solidFill>
                <a:latin typeface="Comic Sans MS" pitchFamily="66" charset="0"/>
              </a:rPr>
              <a:t>H</a:t>
            </a:r>
          </a:p>
        </p:txBody>
      </p:sp>
      <p:grpSp>
        <p:nvGrpSpPr>
          <p:cNvPr id="58375" name="Group 20"/>
          <p:cNvGrpSpPr>
            <a:grpSpLocks/>
          </p:cNvGrpSpPr>
          <p:nvPr/>
        </p:nvGrpSpPr>
        <p:grpSpPr bwMode="auto">
          <a:xfrm>
            <a:off x="684213" y="3429000"/>
            <a:ext cx="1584325" cy="2025650"/>
            <a:chOff x="683568" y="3429000"/>
            <a:chExt cx="1584176" cy="2024935"/>
          </a:xfrm>
        </p:grpSpPr>
        <p:sp>
          <p:nvSpPr>
            <p:cNvPr id="58392" name="TextBox 7"/>
            <p:cNvSpPr txBox="1">
              <a:spLocks noChangeArrowheads="1"/>
            </p:cNvSpPr>
            <p:nvPr/>
          </p:nvSpPr>
          <p:spPr bwMode="auto">
            <a:xfrm>
              <a:off x="1403648" y="3429000"/>
              <a:ext cx="576064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3200">
                  <a:solidFill>
                    <a:srgbClr val="FF0000"/>
                  </a:solidFill>
                  <a:latin typeface="Comic Sans MS" pitchFamily="66" charset="0"/>
                </a:rPr>
                <a:t>H</a:t>
              </a:r>
            </a:p>
          </p:txBody>
        </p:sp>
        <p:sp>
          <p:nvSpPr>
            <p:cNvPr id="58393" name="TextBox 9"/>
            <p:cNvSpPr txBox="1">
              <a:spLocks noChangeArrowheads="1"/>
            </p:cNvSpPr>
            <p:nvPr/>
          </p:nvSpPr>
          <p:spPr bwMode="auto">
            <a:xfrm>
              <a:off x="683568" y="4149080"/>
              <a:ext cx="576064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3200">
                  <a:solidFill>
                    <a:srgbClr val="FF0000"/>
                  </a:solidFill>
                  <a:latin typeface="Comic Sans MS" pitchFamily="66" charset="0"/>
                </a:rPr>
                <a:t>H</a:t>
              </a:r>
            </a:p>
          </p:txBody>
        </p:sp>
        <p:cxnSp>
          <p:nvCxnSpPr>
            <p:cNvPr id="11" name="Straight Connector 10"/>
            <p:cNvCxnSpPr/>
            <p:nvPr/>
          </p:nvCxnSpPr>
          <p:spPr>
            <a:xfrm>
              <a:off x="1835985" y="4436707"/>
              <a:ext cx="431759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1115327" y="4436707"/>
              <a:ext cx="431759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396" name="TextBox 12"/>
            <p:cNvSpPr txBox="1">
              <a:spLocks noChangeArrowheads="1"/>
            </p:cNvSpPr>
            <p:nvPr/>
          </p:nvSpPr>
          <p:spPr bwMode="auto">
            <a:xfrm>
              <a:off x="1403648" y="4149080"/>
              <a:ext cx="576064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3200">
                  <a:solidFill>
                    <a:srgbClr val="FF0000"/>
                  </a:solidFill>
                  <a:latin typeface="Comic Sans MS" pitchFamily="66" charset="0"/>
                </a:rPr>
                <a:t>C</a:t>
              </a:r>
            </a:p>
          </p:txBody>
        </p:sp>
        <p:sp>
          <p:nvSpPr>
            <p:cNvPr id="58397" name="TextBox 13"/>
            <p:cNvSpPr txBox="1">
              <a:spLocks noChangeArrowheads="1"/>
            </p:cNvSpPr>
            <p:nvPr/>
          </p:nvSpPr>
          <p:spPr bwMode="auto">
            <a:xfrm>
              <a:off x="1403648" y="4869160"/>
              <a:ext cx="576064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3200">
                  <a:solidFill>
                    <a:srgbClr val="FF0000"/>
                  </a:solidFill>
                  <a:latin typeface="Comic Sans MS" pitchFamily="66" charset="0"/>
                </a:rPr>
                <a:t>H</a:t>
              </a:r>
            </a:p>
          </p:txBody>
        </p:sp>
        <p:cxnSp>
          <p:nvCxnSpPr>
            <p:cNvPr id="15" name="Straight Connector 14"/>
            <p:cNvCxnSpPr/>
            <p:nvPr/>
          </p:nvCxnSpPr>
          <p:spPr>
            <a:xfrm flipV="1">
              <a:off x="1691535" y="4652531"/>
              <a:ext cx="0" cy="360235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flipV="1">
              <a:off x="1691535" y="3860648"/>
              <a:ext cx="0" cy="36023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8376" name="TextBox 16"/>
          <p:cNvSpPr txBox="1">
            <a:spLocks noChangeArrowheads="1"/>
          </p:cNvSpPr>
          <p:nvPr/>
        </p:nvSpPr>
        <p:spPr bwMode="auto">
          <a:xfrm>
            <a:off x="2627313" y="4149725"/>
            <a:ext cx="5048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3200">
                <a:latin typeface="Comic Sans MS" pitchFamily="66" charset="0"/>
              </a:rPr>
              <a:t>+</a:t>
            </a:r>
          </a:p>
        </p:txBody>
      </p:sp>
      <p:sp>
        <p:nvSpPr>
          <p:cNvPr id="58377" name="TextBox 17"/>
          <p:cNvSpPr txBox="1">
            <a:spLocks noChangeArrowheads="1"/>
          </p:cNvSpPr>
          <p:nvPr/>
        </p:nvSpPr>
        <p:spPr bwMode="auto">
          <a:xfrm>
            <a:off x="3132138" y="4149725"/>
            <a:ext cx="2160587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2800">
                <a:solidFill>
                  <a:srgbClr val="FF0000"/>
                </a:solidFill>
                <a:latin typeface="Comic Sans MS" pitchFamily="66" charset="0"/>
              </a:rPr>
              <a:t>Br    Br  </a:t>
            </a:r>
            <a:r>
              <a:rPr lang="en-GB" sz="2800">
                <a:solidFill>
                  <a:srgbClr val="FF0000"/>
                </a:solidFill>
                <a:latin typeface="Comic Sans MS" pitchFamily="66" charset="0"/>
                <a:sym typeface="Wingdings" pitchFamily="2" charset="2"/>
              </a:rPr>
              <a:t></a:t>
            </a:r>
            <a:endParaRPr lang="en-GB" sz="2800">
              <a:solidFill>
                <a:srgbClr val="FF0000"/>
              </a:solidFill>
              <a:latin typeface="Comic Sans MS" pitchFamily="66" charset="0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>
            <a:off x="3635375" y="4437063"/>
            <a:ext cx="360363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8379" name="Group 21"/>
          <p:cNvGrpSpPr>
            <a:grpSpLocks/>
          </p:cNvGrpSpPr>
          <p:nvPr/>
        </p:nvGrpSpPr>
        <p:grpSpPr bwMode="auto">
          <a:xfrm>
            <a:off x="5076825" y="3429000"/>
            <a:ext cx="1582738" cy="2025650"/>
            <a:chOff x="683568" y="3429000"/>
            <a:chExt cx="1584176" cy="2024935"/>
          </a:xfrm>
        </p:grpSpPr>
        <p:sp>
          <p:nvSpPr>
            <p:cNvPr id="58384" name="TextBox 22"/>
            <p:cNvSpPr txBox="1">
              <a:spLocks noChangeArrowheads="1"/>
            </p:cNvSpPr>
            <p:nvPr/>
          </p:nvSpPr>
          <p:spPr bwMode="auto">
            <a:xfrm>
              <a:off x="1403648" y="3429000"/>
              <a:ext cx="576064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3200">
                  <a:solidFill>
                    <a:srgbClr val="FF0000"/>
                  </a:solidFill>
                  <a:latin typeface="Comic Sans MS" pitchFamily="66" charset="0"/>
                </a:rPr>
                <a:t>H</a:t>
              </a:r>
            </a:p>
          </p:txBody>
        </p:sp>
        <p:sp>
          <p:nvSpPr>
            <p:cNvPr id="58385" name="TextBox 23"/>
            <p:cNvSpPr txBox="1">
              <a:spLocks noChangeArrowheads="1"/>
            </p:cNvSpPr>
            <p:nvPr/>
          </p:nvSpPr>
          <p:spPr bwMode="auto">
            <a:xfrm>
              <a:off x="683568" y="4149080"/>
              <a:ext cx="576064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3200">
                  <a:solidFill>
                    <a:srgbClr val="FF0000"/>
                  </a:solidFill>
                  <a:latin typeface="Comic Sans MS" pitchFamily="66" charset="0"/>
                </a:rPr>
                <a:t>H</a:t>
              </a:r>
            </a:p>
          </p:txBody>
        </p:sp>
        <p:cxnSp>
          <p:nvCxnSpPr>
            <p:cNvPr id="25" name="Straight Connector 24"/>
            <p:cNvCxnSpPr/>
            <p:nvPr/>
          </p:nvCxnSpPr>
          <p:spPr>
            <a:xfrm>
              <a:off x="1835552" y="4436707"/>
              <a:ext cx="432192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>
              <a:off x="1115760" y="4436707"/>
              <a:ext cx="432192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388" name="TextBox 26"/>
            <p:cNvSpPr txBox="1">
              <a:spLocks noChangeArrowheads="1"/>
            </p:cNvSpPr>
            <p:nvPr/>
          </p:nvSpPr>
          <p:spPr bwMode="auto">
            <a:xfrm>
              <a:off x="1403648" y="4149080"/>
              <a:ext cx="576064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3200">
                  <a:solidFill>
                    <a:srgbClr val="FF0000"/>
                  </a:solidFill>
                  <a:latin typeface="Comic Sans MS" pitchFamily="66" charset="0"/>
                </a:rPr>
                <a:t>C</a:t>
              </a:r>
            </a:p>
          </p:txBody>
        </p:sp>
        <p:sp>
          <p:nvSpPr>
            <p:cNvPr id="58389" name="TextBox 27"/>
            <p:cNvSpPr txBox="1">
              <a:spLocks noChangeArrowheads="1"/>
            </p:cNvSpPr>
            <p:nvPr/>
          </p:nvSpPr>
          <p:spPr bwMode="auto">
            <a:xfrm>
              <a:off x="1403648" y="4869160"/>
              <a:ext cx="576064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GB" sz="3200">
                  <a:solidFill>
                    <a:srgbClr val="FF0000"/>
                  </a:solidFill>
                  <a:latin typeface="Comic Sans MS" pitchFamily="66" charset="0"/>
                </a:rPr>
                <a:t>H</a:t>
              </a:r>
            </a:p>
          </p:txBody>
        </p:sp>
        <p:cxnSp>
          <p:nvCxnSpPr>
            <p:cNvPr id="29" name="Straight Connector 28"/>
            <p:cNvCxnSpPr/>
            <p:nvPr/>
          </p:nvCxnSpPr>
          <p:spPr>
            <a:xfrm flipV="1">
              <a:off x="1690957" y="4652531"/>
              <a:ext cx="0" cy="360235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flipV="1">
              <a:off x="1690957" y="3860648"/>
              <a:ext cx="0" cy="36023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8380" name="TextBox 30"/>
          <p:cNvSpPr txBox="1">
            <a:spLocks noChangeArrowheads="1"/>
          </p:cNvSpPr>
          <p:nvPr/>
        </p:nvSpPr>
        <p:spPr bwMode="auto">
          <a:xfrm>
            <a:off x="6588125" y="4149725"/>
            <a:ext cx="2555875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2800">
                <a:solidFill>
                  <a:srgbClr val="FF0000"/>
                </a:solidFill>
                <a:latin typeface="Comic Sans MS" pitchFamily="66" charset="0"/>
              </a:rPr>
              <a:t>Br  </a:t>
            </a:r>
            <a:r>
              <a:rPr lang="en-GB" sz="2800">
                <a:latin typeface="Comic Sans MS" pitchFamily="66" charset="0"/>
              </a:rPr>
              <a:t>+  </a:t>
            </a:r>
            <a:r>
              <a:rPr lang="en-GB" sz="2800">
                <a:solidFill>
                  <a:srgbClr val="FF0000"/>
                </a:solidFill>
                <a:latin typeface="Comic Sans MS" pitchFamily="66" charset="0"/>
              </a:rPr>
              <a:t>H    Br</a:t>
            </a:r>
          </a:p>
        </p:txBody>
      </p:sp>
      <p:cxnSp>
        <p:nvCxnSpPr>
          <p:cNvPr id="32" name="Straight Connector 31"/>
          <p:cNvCxnSpPr/>
          <p:nvPr/>
        </p:nvCxnSpPr>
        <p:spPr>
          <a:xfrm>
            <a:off x="7956550" y="4437063"/>
            <a:ext cx="360363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Curved Up Arrow 32"/>
          <p:cNvSpPr/>
          <p:nvPr/>
        </p:nvSpPr>
        <p:spPr>
          <a:xfrm>
            <a:off x="2411413" y="4652963"/>
            <a:ext cx="1081087" cy="360362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schemeClr val="tx1"/>
              </a:solidFill>
            </a:endParaRPr>
          </a:p>
        </p:txBody>
      </p:sp>
      <p:sp>
        <p:nvSpPr>
          <p:cNvPr id="34" name="Curved Up Arrow 33"/>
          <p:cNvSpPr/>
          <p:nvPr/>
        </p:nvSpPr>
        <p:spPr>
          <a:xfrm rot="10800000">
            <a:off x="2339975" y="3860800"/>
            <a:ext cx="1079500" cy="360363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itle 2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50825" y="260350"/>
            <a:ext cx="8713788" cy="6337300"/>
          </a:xfrm>
          <a:prstGeom prst="rect">
            <a:avLst/>
          </a:prstGeom>
          <a:solidFill>
            <a:srgbClr val="FFFF8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59396" name="TextBox 4"/>
          <p:cNvSpPr txBox="1">
            <a:spLocks noChangeArrowheads="1"/>
          </p:cNvSpPr>
          <p:nvPr/>
        </p:nvSpPr>
        <p:spPr bwMode="auto">
          <a:xfrm>
            <a:off x="971550" y="549275"/>
            <a:ext cx="7200900" cy="522288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2800">
                <a:solidFill>
                  <a:srgbClr val="FF0000"/>
                </a:solidFill>
                <a:latin typeface="Comic Sans MS" pitchFamily="66" charset="0"/>
              </a:rPr>
              <a:t>End of Section</a:t>
            </a:r>
          </a:p>
        </p:txBody>
      </p:sp>
      <p:sp>
        <p:nvSpPr>
          <p:cNvPr id="59397" name="TextBox 5"/>
          <p:cNvSpPr txBox="1">
            <a:spLocks noChangeArrowheads="1"/>
          </p:cNvSpPr>
          <p:nvPr/>
        </p:nvSpPr>
        <p:spPr bwMode="auto">
          <a:xfrm>
            <a:off x="971550" y="1989138"/>
            <a:ext cx="7200900" cy="230822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2400">
                <a:solidFill>
                  <a:srgbClr val="FF0000"/>
                </a:solidFill>
                <a:latin typeface="Comic Sans MS" pitchFamily="66" charset="0"/>
              </a:rPr>
              <a:t>In this lesson I have covered:</a:t>
            </a:r>
          </a:p>
          <a:p>
            <a:endParaRPr lang="en-GB" sz="2400">
              <a:solidFill>
                <a:srgbClr val="FF0000"/>
              </a:solidFill>
              <a:latin typeface="Comic Sans MS" pitchFamily="66" charset="0"/>
            </a:endParaRPr>
          </a:p>
          <a:p>
            <a:pPr algn="ctr"/>
            <a:r>
              <a:rPr lang="en-GB" sz="2400">
                <a:solidFill>
                  <a:srgbClr val="FF0000"/>
                </a:solidFill>
                <a:latin typeface="Comic Sans MS" pitchFamily="66" charset="0"/>
              </a:rPr>
              <a:t>Introduction to Organic Chemistry</a:t>
            </a:r>
          </a:p>
          <a:p>
            <a:pPr algn="ctr"/>
            <a:endParaRPr lang="en-GB" sz="2400">
              <a:solidFill>
                <a:srgbClr val="FF0000"/>
              </a:solidFill>
              <a:latin typeface="Comic Sans MS" pitchFamily="66" charset="0"/>
            </a:endParaRPr>
          </a:p>
          <a:p>
            <a:pPr algn="ctr"/>
            <a:r>
              <a:rPr lang="en-GB" sz="2400">
                <a:solidFill>
                  <a:srgbClr val="FF0000"/>
                </a:solidFill>
                <a:latin typeface="Comic Sans MS" pitchFamily="66" charset="0"/>
              </a:rPr>
              <a:t>The Chemistry of Alkanes</a:t>
            </a:r>
          </a:p>
          <a:p>
            <a:pPr algn="ctr"/>
            <a:endParaRPr lang="en-GB" sz="240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itle 2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50825" y="260350"/>
            <a:ext cx="8713788" cy="6337300"/>
          </a:xfrm>
          <a:prstGeom prst="rect">
            <a:avLst/>
          </a:prstGeom>
          <a:solidFill>
            <a:srgbClr val="FFFF8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60420" name="Rectangle 4"/>
          <p:cNvSpPr>
            <a:spLocks noChangeArrowheads="1"/>
          </p:cNvSpPr>
          <p:nvPr/>
        </p:nvSpPr>
        <p:spPr bwMode="auto">
          <a:xfrm>
            <a:off x="250824" y="1175910"/>
            <a:ext cx="8642351" cy="4093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en-US" sz="4000" b="1" dirty="0">
                <a:solidFill>
                  <a:srgbClr val="0070C0"/>
                </a:solidFill>
                <a:latin typeface="Britannic Bold" pitchFamily="34" charset="0"/>
              </a:rPr>
              <a:t>THANKS FOR YOUR KIND ATTENTION</a:t>
            </a:r>
          </a:p>
          <a:p>
            <a:pPr algn="ctr">
              <a:defRPr/>
            </a:pPr>
            <a:r>
              <a:rPr lang="en-US" sz="4000" b="1" dirty="0">
                <a:solidFill>
                  <a:srgbClr val="7030A0"/>
                </a:solidFill>
                <a:latin typeface="Britannic Bold" pitchFamily="34" charset="0"/>
              </a:rPr>
              <a:t>APEIRON</a:t>
            </a:r>
          </a:p>
          <a:p>
            <a:pPr algn="ctr"/>
            <a:r>
              <a:rPr lang="en-GB" sz="1600" dirty="0">
                <a:solidFill>
                  <a:srgbClr val="0F1115"/>
                </a:solidFill>
                <a:latin typeface="quote-cjk-patch"/>
              </a:rPr>
              <a:t>🎓</a:t>
            </a:r>
            <a:r>
              <a:rPr lang="en-GB" sz="1600" dirty="0">
                <a:solidFill>
                  <a:srgbClr val="FF0000"/>
                </a:solidFill>
                <a:latin typeface="quote-cjk-patch"/>
              </a:rPr>
              <a:t> </a:t>
            </a:r>
            <a:r>
              <a:rPr lang="en-GB" sz="1600" b="1" dirty="0">
                <a:solidFill>
                  <a:srgbClr val="FF0000"/>
                </a:solidFill>
                <a:latin typeface="quote-cjk-patch"/>
              </a:rPr>
              <a:t>Excel in IGCSE, A‑Level &amp; IAL with APEIRON</a:t>
            </a:r>
          </a:p>
          <a:p>
            <a:pPr algn="ctr"/>
            <a:r>
              <a:rPr lang="en-GB" sz="1600" dirty="0">
                <a:solidFill>
                  <a:srgbClr val="FF0000"/>
                </a:solidFill>
              </a:rPr>
              <a:t>🧪 </a:t>
            </a:r>
            <a:r>
              <a:rPr lang="en-GB" sz="1600" b="1" dirty="0">
                <a:solidFill>
                  <a:srgbClr val="FF0000"/>
                </a:solidFill>
              </a:rPr>
              <a:t>Chemistry</a:t>
            </a:r>
            <a:r>
              <a:rPr lang="en-GB" sz="1600" dirty="0">
                <a:solidFill>
                  <a:srgbClr val="FF0000"/>
                </a:solidFill>
              </a:rPr>
              <a:t> | ⚛️ </a:t>
            </a:r>
            <a:r>
              <a:rPr lang="en-GB" sz="1600" b="1" dirty="0">
                <a:solidFill>
                  <a:srgbClr val="FF0000"/>
                </a:solidFill>
              </a:rPr>
              <a:t>Physics</a:t>
            </a:r>
            <a:r>
              <a:rPr lang="en-GB" sz="1600" dirty="0">
                <a:solidFill>
                  <a:srgbClr val="FF0000"/>
                </a:solidFill>
              </a:rPr>
              <a:t> | 🧬 </a:t>
            </a:r>
            <a:r>
              <a:rPr lang="en-GB" sz="1600" b="1" dirty="0">
                <a:solidFill>
                  <a:srgbClr val="FF0000"/>
                </a:solidFill>
              </a:rPr>
              <a:t>Biology</a:t>
            </a:r>
            <a:r>
              <a:rPr lang="en-GB" sz="1600" dirty="0">
                <a:solidFill>
                  <a:srgbClr val="FF0000"/>
                </a:solidFill>
              </a:rPr>
              <a:t> | 💻 </a:t>
            </a:r>
            <a:r>
              <a:rPr lang="en-GB" sz="1600" b="1" dirty="0">
                <a:solidFill>
                  <a:srgbClr val="FF0000"/>
                </a:solidFill>
              </a:rPr>
              <a:t>ICT</a:t>
            </a:r>
            <a:r>
              <a:rPr lang="en-GB" sz="1600" dirty="0">
                <a:solidFill>
                  <a:srgbClr val="FF0000"/>
                </a:solidFill>
              </a:rPr>
              <a:t> | 📐 </a:t>
            </a:r>
            <a:r>
              <a:rPr lang="en-GB" sz="1600" b="1" dirty="0">
                <a:solidFill>
                  <a:srgbClr val="FF0000"/>
                </a:solidFill>
              </a:rPr>
              <a:t>Mathematics</a:t>
            </a:r>
            <a:r>
              <a:rPr lang="en-GB" sz="1600" dirty="0">
                <a:solidFill>
                  <a:srgbClr val="FF0000"/>
                </a:solidFill>
              </a:rPr>
              <a:t> | 📖 </a:t>
            </a:r>
            <a:r>
              <a:rPr lang="en-GB" sz="1600" b="1" dirty="0">
                <a:solidFill>
                  <a:srgbClr val="FF0000"/>
                </a:solidFill>
              </a:rPr>
              <a:t>English</a:t>
            </a:r>
            <a:endParaRPr lang="en-GB" sz="1600" dirty="0">
              <a:solidFill>
                <a:srgbClr val="FF0000"/>
              </a:solidFill>
            </a:endParaRPr>
          </a:p>
          <a:p>
            <a:pPr algn="ctr"/>
            <a:r>
              <a:rPr lang="en-GB" sz="1600" dirty="0">
                <a:solidFill>
                  <a:srgbClr val="FF0000"/>
                </a:solidFill>
              </a:rPr>
              <a:t>✅ </a:t>
            </a:r>
            <a:r>
              <a:rPr lang="en-GB" sz="1600" b="1" dirty="0">
                <a:solidFill>
                  <a:srgbClr val="FF0000"/>
                </a:solidFill>
              </a:rPr>
              <a:t>Edexcel</a:t>
            </a:r>
            <a:r>
              <a:rPr lang="en-GB" sz="1600" dirty="0">
                <a:solidFill>
                  <a:srgbClr val="FF0000"/>
                </a:solidFill>
              </a:rPr>
              <a:t> &amp; </a:t>
            </a:r>
            <a:r>
              <a:rPr lang="en-GB" sz="1600" b="1" dirty="0">
                <a:solidFill>
                  <a:srgbClr val="FF0000"/>
                </a:solidFill>
              </a:rPr>
              <a:t>Cambridge (CIE)</a:t>
            </a:r>
            <a:r>
              <a:rPr lang="en-GB" sz="1600" dirty="0">
                <a:solidFill>
                  <a:srgbClr val="FF0000"/>
                </a:solidFill>
              </a:rPr>
              <a:t> exam boards</a:t>
            </a:r>
          </a:p>
          <a:p>
            <a:pPr algn="ctr"/>
            <a:r>
              <a:rPr lang="en-GB" sz="1600" dirty="0">
                <a:solidFill>
                  <a:srgbClr val="FF0000"/>
                </a:solidFill>
              </a:rPr>
              <a:t>📚 Free </a:t>
            </a:r>
            <a:r>
              <a:rPr lang="en-GB" sz="1600" b="1" dirty="0">
                <a:solidFill>
                  <a:srgbClr val="FF0000"/>
                </a:solidFill>
              </a:rPr>
              <a:t>digital library</a:t>
            </a:r>
            <a:r>
              <a:rPr lang="en-GB" sz="1600" dirty="0">
                <a:solidFill>
                  <a:srgbClr val="FF0000"/>
                </a:solidFill>
              </a:rPr>
              <a:t> (notes, worksheets, past papers)</a:t>
            </a:r>
          </a:p>
          <a:p>
            <a:pPr algn="ctr"/>
            <a:r>
              <a:rPr lang="en-GB" sz="1600" dirty="0">
                <a:solidFill>
                  <a:srgbClr val="FF0000"/>
                </a:solidFill>
              </a:rPr>
              <a:t>🔬 Advanced </a:t>
            </a:r>
            <a:r>
              <a:rPr lang="en-GB" sz="1600" b="1" dirty="0">
                <a:solidFill>
                  <a:srgbClr val="FF0000"/>
                </a:solidFill>
              </a:rPr>
              <a:t>lab facilities</a:t>
            </a:r>
            <a:r>
              <a:rPr lang="en-GB" sz="1600" dirty="0">
                <a:solidFill>
                  <a:srgbClr val="FF0000"/>
                </a:solidFill>
              </a:rPr>
              <a:t> for core </a:t>
            </a:r>
            <a:r>
              <a:rPr lang="en-GB" sz="1600" dirty="0" err="1">
                <a:solidFill>
                  <a:srgbClr val="FF0000"/>
                </a:solidFill>
              </a:rPr>
              <a:t>practicals</a:t>
            </a:r>
            <a:endParaRPr lang="en-GB" sz="1600" dirty="0">
              <a:solidFill>
                <a:srgbClr val="FF0000"/>
              </a:solidFill>
            </a:endParaRPr>
          </a:p>
          <a:p>
            <a:pPr algn="ctr"/>
            <a:r>
              <a:rPr lang="en-GB" sz="1600" dirty="0">
                <a:solidFill>
                  <a:srgbClr val="FF0000"/>
                </a:solidFill>
              </a:rPr>
              <a:t>👨‍🏫 Expert faculty with years of British curriculum experience</a:t>
            </a:r>
          </a:p>
          <a:p>
            <a:pPr algn="ctr"/>
            <a:r>
              <a:rPr lang="en-GB" sz="1600" b="1" dirty="0">
                <a:solidFill>
                  <a:srgbClr val="FF0000"/>
                </a:solidFill>
              </a:rPr>
              <a:t>Call to Action:</a:t>
            </a:r>
            <a:br>
              <a:rPr lang="en-GB" sz="1600" dirty="0">
                <a:solidFill>
                  <a:srgbClr val="FF0000"/>
                </a:solidFill>
              </a:rPr>
            </a:br>
            <a:r>
              <a:rPr lang="en-GB" sz="1600" dirty="0">
                <a:solidFill>
                  <a:srgbClr val="FF0000"/>
                </a:solidFill>
              </a:rPr>
              <a:t>📞 </a:t>
            </a:r>
            <a:r>
              <a:rPr lang="en-GB" sz="1600" b="1" dirty="0">
                <a:solidFill>
                  <a:srgbClr val="FF0000"/>
                </a:solidFill>
              </a:rPr>
              <a:t>Call / WhatsApp:</a:t>
            </a:r>
            <a:r>
              <a:rPr lang="en-GB" sz="1600" dirty="0">
                <a:solidFill>
                  <a:srgbClr val="FF0000"/>
                </a:solidFill>
              </a:rPr>
              <a:t> +8801557704046, +8801719014276</a:t>
            </a:r>
            <a:br>
              <a:rPr lang="en-GB" sz="1600" dirty="0">
                <a:solidFill>
                  <a:srgbClr val="FF0000"/>
                </a:solidFill>
              </a:rPr>
            </a:br>
            <a:r>
              <a:rPr lang="en-GB" sz="1600" dirty="0">
                <a:solidFill>
                  <a:srgbClr val="FF0000"/>
                </a:solidFill>
              </a:rPr>
              <a:t>🌐 </a:t>
            </a:r>
            <a:r>
              <a:rPr lang="en-GB" sz="1600" b="1" dirty="0">
                <a:solidFill>
                  <a:srgbClr val="FF0000"/>
                </a:solidFill>
              </a:rPr>
              <a:t>Website:</a:t>
            </a:r>
            <a:r>
              <a:rPr lang="en-GB" sz="1600" dirty="0">
                <a:solidFill>
                  <a:srgbClr val="FF0000"/>
                </a:solidFill>
              </a:rPr>
              <a:t> </a:t>
            </a:r>
            <a:r>
              <a:rPr lang="en-GB" sz="1600" dirty="0">
                <a:solidFill>
                  <a:srgbClr val="FF000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https://apeironlab.science</a:t>
            </a:r>
            <a:br>
              <a:rPr lang="en-GB" sz="1600" dirty="0">
                <a:solidFill>
                  <a:srgbClr val="FF0000"/>
                </a:solidFill>
              </a:rPr>
            </a:br>
            <a:r>
              <a:rPr lang="en-GB" sz="1600" dirty="0">
                <a:solidFill>
                  <a:srgbClr val="FF0000"/>
                </a:solidFill>
              </a:rPr>
              <a:t>📧 </a:t>
            </a:r>
            <a:r>
              <a:rPr lang="en-GB" sz="1600" b="1" dirty="0">
                <a:solidFill>
                  <a:srgbClr val="FF0000"/>
                </a:solidFill>
              </a:rPr>
              <a:t>Email:</a:t>
            </a:r>
            <a:r>
              <a:rPr lang="en-GB" sz="1600" dirty="0">
                <a:solidFill>
                  <a:srgbClr val="FF0000"/>
                </a:solidFill>
              </a:rPr>
              <a:t> </a:t>
            </a:r>
            <a:r>
              <a:rPr lang="en-GB" sz="1600" dirty="0" err="1">
                <a:solidFill>
                  <a:srgbClr val="FF0000"/>
                </a:solidFill>
              </a:rPr>
              <a:t>info@apeironlab.science</a:t>
            </a:r>
            <a:endParaRPr lang="en-GB" sz="1600" dirty="0">
              <a:solidFill>
                <a:srgbClr val="FF0000"/>
              </a:solidFill>
            </a:endParaRPr>
          </a:p>
          <a:p>
            <a:pPr eaLnBrk="0" hangingPunct="0"/>
            <a:endParaRPr lang="en-US" sz="2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2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50825" y="260350"/>
            <a:ext cx="8713788" cy="6337300"/>
          </a:xfrm>
          <a:prstGeom prst="rect">
            <a:avLst/>
          </a:prstGeom>
          <a:solidFill>
            <a:srgbClr val="FFFF8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15364" name="TextBox 4"/>
          <p:cNvSpPr txBox="1">
            <a:spLocks noChangeArrowheads="1"/>
          </p:cNvSpPr>
          <p:nvPr/>
        </p:nvSpPr>
        <p:spPr bwMode="auto">
          <a:xfrm>
            <a:off x="971550" y="549275"/>
            <a:ext cx="7129463" cy="768350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4400">
                <a:solidFill>
                  <a:srgbClr val="FF0000"/>
                </a:solidFill>
                <a:latin typeface="Comic Sans MS" pitchFamily="66" charset="0"/>
              </a:rPr>
              <a:t>Organic Chemistry</a:t>
            </a:r>
          </a:p>
        </p:txBody>
      </p:sp>
      <p:pic>
        <p:nvPicPr>
          <p:cNvPr id="15365" name="Picture 4" descr="Fotolia_21379733_XS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84438" y="3860800"/>
            <a:ext cx="3248025" cy="2506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Oval Callout 5"/>
          <p:cNvSpPr/>
          <p:nvPr/>
        </p:nvSpPr>
        <p:spPr>
          <a:xfrm>
            <a:off x="395288" y="1412875"/>
            <a:ext cx="4032250" cy="2592388"/>
          </a:xfrm>
          <a:prstGeom prst="wedgeEllipseCallout">
            <a:avLst>
              <a:gd name="adj1" fmla="val 33319"/>
              <a:gd name="adj2" fmla="val 8619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3200" dirty="0">
                <a:latin typeface="Comic Sans MS" pitchFamily="66" charset="0"/>
              </a:rPr>
              <a:t>What is Organic Chemistry?</a:t>
            </a:r>
          </a:p>
        </p:txBody>
      </p:sp>
      <p:pic>
        <p:nvPicPr>
          <p:cNvPr id="15367" name="Picture 6" descr="Picture3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59563" y="4508500"/>
            <a:ext cx="1895475" cy="189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Oval Callout 7"/>
          <p:cNvSpPr/>
          <p:nvPr/>
        </p:nvSpPr>
        <p:spPr>
          <a:xfrm>
            <a:off x="4211638" y="1412875"/>
            <a:ext cx="4032250" cy="2592388"/>
          </a:xfrm>
          <a:prstGeom prst="wedgeEllipseCallout">
            <a:avLst>
              <a:gd name="adj1" fmla="val 33319"/>
              <a:gd name="adj2" fmla="val 8619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3200" dirty="0">
                <a:latin typeface="Comic Sans MS" pitchFamily="66" charset="0"/>
              </a:rPr>
              <a:t>It’s the chemistry of carbon-containing compounds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2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50825" y="260350"/>
            <a:ext cx="8713788" cy="6337300"/>
          </a:xfrm>
          <a:prstGeom prst="rect">
            <a:avLst/>
          </a:prstGeom>
          <a:solidFill>
            <a:srgbClr val="FFFF8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16388" name="TextBox 4"/>
          <p:cNvSpPr txBox="1">
            <a:spLocks noChangeArrowheads="1"/>
          </p:cNvSpPr>
          <p:nvPr/>
        </p:nvSpPr>
        <p:spPr bwMode="auto">
          <a:xfrm>
            <a:off x="971550" y="549275"/>
            <a:ext cx="7129463" cy="768350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4400">
                <a:solidFill>
                  <a:srgbClr val="FF0000"/>
                </a:solidFill>
                <a:latin typeface="Comic Sans MS" pitchFamily="66" charset="0"/>
              </a:rPr>
              <a:t>Organic Chemistry</a:t>
            </a:r>
          </a:p>
        </p:txBody>
      </p:sp>
      <p:pic>
        <p:nvPicPr>
          <p:cNvPr id="16389" name="Picture 4" descr="Fotolia_21379733_XS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84438" y="3860800"/>
            <a:ext cx="3248025" cy="2506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Oval Callout 5"/>
          <p:cNvSpPr/>
          <p:nvPr/>
        </p:nvSpPr>
        <p:spPr>
          <a:xfrm>
            <a:off x="395288" y="1412875"/>
            <a:ext cx="4032250" cy="2592388"/>
          </a:xfrm>
          <a:prstGeom prst="wedgeEllipseCallout">
            <a:avLst>
              <a:gd name="adj1" fmla="val 33319"/>
              <a:gd name="adj2" fmla="val 8619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3200" dirty="0">
                <a:latin typeface="Comic Sans MS" pitchFamily="66" charset="0"/>
              </a:rPr>
              <a:t>What is Organic Chemistry?</a:t>
            </a:r>
          </a:p>
        </p:txBody>
      </p:sp>
      <p:pic>
        <p:nvPicPr>
          <p:cNvPr id="16391" name="Picture 6" descr="Picture3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59563" y="4508500"/>
            <a:ext cx="1895475" cy="189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Oval Callout 7"/>
          <p:cNvSpPr/>
          <p:nvPr/>
        </p:nvSpPr>
        <p:spPr>
          <a:xfrm>
            <a:off x="4211638" y="1412875"/>
            <a:ext cx="4032250" cy="2592388"/>
          </a:xfrm>
          <a:prstGeom prst="wedgeEllipseCallout">
            <a:avLst>
              <a:gd name="adj1" fmla="val 33319"/>
              <a:gd name="adj2" fmla="val 8619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3200" dirty="0">
                <a:latin typeface="Comic Sans MS" pitchFamily="66" charset="0"/>
              </a:rPr>
              <a:t>It’s the chemistry of carbon-containing compounds</a:t>
            </a:r>
          </a:p>
        </p:txBody>
      </p:sp>
      <p:sp>
        <p:nvSpPr>
          <p:cNvPr id="9" name="Horizontal Scroll 8"/>
          <p:cNvSpPr/>
          <p:nvPr/>
        </p:nvSpPr>
        <p:spPr>
          <a:xfrm>
            <a:off x="900113" y="1989138"/>
            <a:ext cx="7056437" cy="1655762"/>
          </a:xfrm>
          <a:prstGeom prst="horizontalScroll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800" dirty="0">
                <a:solidFill>
                  <a:srgbClr val="FF0000"/>
                </a:solidFill>
                <a:latin typeface="Comic Sans MS" pitchFamily="66" charset="0"/>
              </a:rPr>
              <a:t>Most of these compounds also contain hydrogen, and many also contain oxygen or other elements.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2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50825" y="260350"/>
            <a:ext cx="8713788" cy="6337300"/>
          </a:xfrm>
          <a:prstGeom prst="rect">
            <a:avLst/>
          </a:prstGeom>
          <a:solidFill>
            <a:srgbClr val="FFFF8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17412" name="TextBox 4"/>
          <p:cNvSpPr txBox="1">
            <a:spLocks noChangeArrowheads="1"/>
          </p:cNvSpPr>
          <p:nvPr/>
        </p:nvSpPr>
        <p:spPr bwMode="auto">
          <a:xfrm>
            <a:off x="971550" y="549275"/>
            <a:ext cx="7129463" cy="768350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4400">
                <a:solidFill>
                  <a:srgbClr val="FF0000"/>
                </a:solidFill>
                <a:latin typeface="Comic Sans MS" pitchFamily="66" charset="0"/>
              </a:rPr>
              <a:t>Organic Chemistry</a:t>
            </a:r>
          </a:p>
        </p:txBody>
      </p:sp>
      <p:sp>
        <p:nvSpPr>
          <p:cNvPr id="17413" name="TextBox 6"/>
          <p:cNvSpPr txBox="1">
            <a:spLocks noChangeArrowheads="1"/>
          </p:cNvSpPr>
          <p:nvPr/>
        </p:nvSpPr>
        <p:spPr bwMode="auto">
          <a:xfrm>
            <a:off x="971550" y="1557338"/>
            <a:ext cx="3600450" cy="193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2400">
                <a:solidFill>
                  <a:srgbClr val="FF0000"/>
                </a:solidFill>
                <a:latin typeface="Comic Sans MS" pitchFamily="66" charset="0"/>
              </a:rPr>
              <a:t>Many organic compounds occur naturally, and many others are made by man.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2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50825" y="260350"/>
            <a:ext cx="8713788" cy="6337300"/>
          </a:xfrm>
          <a:prstGeom prst="rect">
            <a:avLst/>
          </a:prstGeom>
          <a:solidFill>
            <a:srgbClr val="FFFF8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18436" name="TextBox 4"/>
          <p:cNvSpPr txBox="1">
            <a:spLocks noChangeArrowheads="1"/>
          </p:cNvSpPr>
          <p:nvPr/>
        </p:nvSpPr>
        <p:spPr bwMode="auto">
          <a:xfrm>
            <a:off x="971550" y="549275"/>
            <a:ext cx="7129463" cy="768350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4400">
                <a:solidFill>
                  <a:srgbClr val="FF0000"/>
                </a:solidFill>
                <a:latin typeface="Comic Sans MS" pitchFamily="66" charset="0"/>
              </a:rPr>
              <a:t>Organic Chemistry</a:t>
            </a:r>
          </a:p>
        </p:txBody>
      </p:sp>
      <p:sp>
        <p:nvSpPr>
          <p:cNvPr id="18437" name="TextBox 6"/>
          <p:cNvSpPr txBox="1">
            <a:spLocks noChangeArrowheads="1"/>
          </p:cNvSpPr>
          <p:nvPr/>
        </p:nvSpPr>
        <p:spPr bwMode="auto">
          <a:xfrm>
            <a:off x="971550" y="1557338"/>
            <a:ext cx="3600450" cy="304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2400">
                <a:solidFill>
                  <a:srgbClr val="FF0000"/>
                </a:solidFill>
                <a:latin typeface="Comic Sans MS" pitchFamily="66" charset="0"/>
              </a:rPr>
              <a:t>Many organic compounds occur naturally, and many others are made by man.</a:t>
            </a:r>
          </a:p>
          <a:p>
            <a:pPr algn="ctr"/>
            <a:endParaRPr lang="en-GB" sz="2400">
              <a:solidFill>
                <a:srgbClr val="FF0000"/>
              </a:solidFill>
              <a:latin typeface="Comic Sans MS" pitchFamily="66" charset="0"/>
            </a:endParaRPr>
          </a:p>
          <a:p>
            <a:pPr algn="ctr"/>
            <a:r>
              <a:rPr lang="en-GB" sz="2400">
                <a:solidFill>
                  <a:srgbClr val="FF0000"/>
                </a:solidFill>
                <a:latin typeface="Comic Sans MS" pitchFamily="66" charset="0"/>
              </a:rPr>
              <a:t>All living things contain organic compounds</a:t>
            </a:r>
          </a:p>
        </p:txBody>
      </p:sp>
      <p:pic>
        <p:nvPicPr>
          <p:cNvPr id="18438" name="Picture 5" descr="gerbils.bmp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6463" y="1773238"/>
            <a:ext cx="3817937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9" name="Picture 7" descr="strawberry runner.bmp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6463" y="4076700"/>
            <a:ext cx="38100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2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50825" y="260350"/>
            <a:ext cx="8713788" cy="6337300"/>
          </a:xfrm>
          <a:prstGeom prst="rect">
            <a:avLst/>
          </a:prstGeom>
          <a:solidFill>
            <a:srgbClr val="FFFF8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19460" name="TextBox 4"/>
          <p:cNvSpPr txBox="1">
            <a:spLocks noChangeArrowheads="1"/>
          </p:cNvSpPr>
          <p:nvPr/>
        </p:nvSpPr>
        <p:spPr bwMode="auto">
          <a:xfrm>
            <a:off x="971550" y="549275"/>
            <a:ext cx="7129463" cy="768350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4400">
                <a:solidFill>
                  <a:srgbClr val="FF0000"/>
                </a:solidFill>
                <a:latin typeface="Comic Sans MS" pitchFamily="66" charset="0"/>
              </a:rPr>
              <a:t>Organic Chemistry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1187450" y="1628775"/>
          <a:ext cx="6696744" cy="40843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3483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483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40060"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Natural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Man-made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0060"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Sugars</a:t>
                      </a:r>
                    </a:p>
                    <a:p>
                      <a:pPr algn="ctr"/>
                      <a:endParaRPr lang="en-GB" sz="3200" dirty="0">
                        <a:solidFill>
                          <a:srgbClr val="FF0000"/>
                        </a:solidFill>
                        <a:latin typeface="Comic Sans MS" pitchFamily="66" charset="0"/>
                      </a:endParaRPr>
                    </a:p>
                    <a:p>
                      <a:pPr algn="ctr"/>
                      <a:r>
                        <a:rPr lang="en-GB" sz="3200" dirty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Methane</a:t>
                      </a:r>
                    </a:p>
                    <a:p>
                      <a:pPr algn="ctr"/>
                      <a:r>
                        <a:rPr lang="en-GB" sz="3200" dirty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(natural gas)</a:t>
                      </a:r>
                    </a:p>
                    <a:p>
                      <a:pPr algn="ctr"/>
                      <a:endParaRPr lang="en-GB" sz="3200" dirty="0">
                        <a:solidFill>
                          <a:srgbClr val="FF0000"/>
                        </a:solidFill>
                        <a:latin typeface="Comic Sans MS" pitchFamily="66" charset="0"/>
                      </a:endParaRPr>
                    </a:p>
                    <a:p>
                      <a:pPr algn="ctr"/>
                      <a:r>
                        <a:rPr lang="en-GB" sz="3200" dirty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Proteins, fats</a:t>
                      </a:r>
                    </a:p>
                    <a:p>
                      <a:pPr algn="ctr"/>
                      <a:endParaRPr lang="en-GB" sz="3200" dirty="0">
                        <a:solidFill>
                          <a:srgbClr val="FF0000"/>
                        </a:solidFill>
                        <a:latin typeface="Comic Sans MS" pitchFamily="66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err="1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Ethene</a:t>
                      </a:r>
                      <a:endParaRPr lang="en-GB" sz="3200" dirty="0">
                        <a:solidFill>
                          <a:srgbClr val="FF0000"/>
                        </a:solidFill>
                        <a:latin typeface="Comic Sans MS" pitchFamily="66" charset="0"/>
                      </a:endParaRPr>
                    </a:p>
                    <a:p>
                      <a:pPr algn="ctr"/>
                      <a:endParaRPr lang="en-GB" sz="3200" dirty="0">
                        <a:solidFill>
                          <a:srgbClr val="FF0000"/>
                        </a:solidFill>
                        <a:latin typeface="Comic Sans MS" pitchFamily="66" charset="0"/>
                      </a:endParaRPr>
                    </a:p>
                    <a:p>
                      <a:pPr algn="ctr"/>
                      <a:r>
                        <a:rPr lang="en-GB" sz="3200" dirty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Ethane</a:t>
                      </a:r>
                    </a:p>
                    <a:p>
                      <a:pPr algn="ctr"/>
                      <a:endParaRPr lang="en-GB" sz="3200" dirty="0">
                        <a:solidFill>
                          <a:srgbClr val="FF0000"/>
                        </a:solidFill>
                        <a:latin typeface="Comic Sans MS" pitchFamily="66" charset="0"/>
                      </a:endParaRPr>
                    </a:p>
                    <a:p>
                      <a:pPr algn="ctr"/>
                      <a:r>
                        <a:rPr lang="en-GB" sz="3200" dirty="0">
                          <a:solidFill>
                            <a:srgbClr val="FF0000"/>
                          </a:solidFill>
                          <a:latin typeface="Comic Sans MS" pitchFamily="66" charset="0"/>
                        </a:rPr>
                        <a:t>Polymers, such as polythene</a:t>
                      </a:r>
                    </a:p>
                    <a:p>
                      <a:pPr algn="ctr"/>
                      <a:endParaRPr lang="en-GB" sz="3200" dirty="0">
                        <a:solidFill>
                          <a:srgbClr val="FF0000"/>
                        </a:solidFill>
                        <a:latin typeface="Comic Sans MS" pitchFamily="66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UBLISH_MODE" val="2"/>
  <p:tag name="ARTICULATE_SOURCE_IMAGE" val="C:\Users\Tom\AppData\Local\Temp\articulate\presenter\imgtemp\qF6oXfVm_files\slide0001_image001.png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UBLISH_MODE" val="2"/>
  <p:tag name="ARTICULATE_SOURCE_IMAGE" val="C:\Users\Tom\AppData\Local\Temp\articulate\presenter\imgtemp\aqsqNNls_files\slide0001_image001.png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UBLISH_MODE" val="2"/>
  <p:tag name="ARTICULATE_SOURCE_IMAGE" val="C:\Users\Tom\AppData\Local\Temp\articulate\presenter\imgtemp\CBFRNxHZ_files\slide0001_image001.png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UBLISH_MODE" val="2"/>
  <p:tag name="ARTICULATE_SOURCE_IMAGE" val="C:\Users\Tom\AppData\Local\Temp\articulate\presenter\imgtemp\MBiZLwdb_files\slide0001_image001.png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UBLISH_MODE" val="2"/>
  <p:tag name="ARTICULATE_SOURCE_IMAGE" val="C:\Users\Tom\AppData\Local\Temp\articulate\presenter\imgtemp\aqsqNNls_files\slide0001_image001.png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GUID" val="7ddfb58a-f61e-4480-8017-c2f5c5fc2466"/>
  <p:tag name="ARTICULATE_SLIDE_PAUSE" val="1"/>
  <p:tag name="ARTICULATE_NAV_LEVEL" val="1"/>
  <p:tag name="ARTICULATE_PLAYLIST_ID" val="-1"/>
  <p:tag name="ARTICULATE_LOCK_SLIDE" val="0"/>
  <p:tag name="ARTICULATE_SLIDE_NAV" val="1"/>
</p:tagLst>
</file>

<file path=ppt/theme/theme1.xml><?xml version="1.0" encoding="utf-8"?>
<a:theme xmlns:a="http://schemas.openxmlformats.org/drawingml/2006/main" name="notepad-template-0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308</TotalTime>
  <Words>1432</Words>
  <Application>Microsoft Office PowerPoint</Application>
  <PresentationFormat>On-screen Show (4:3)</PresentationFormat>
  <Paragraphs>408</Paragraphs>
  <Slides>49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49</vt:i4>
      </vt:variant>
    </vt:vector>
  </HeadingPairs>
  <TitlesOfParts>
    <vt:vector size="56" baseType="lpstr">
      <vt:lpstr>Arial</vt:lpstr>
      <vt:lpstr>Britannic Bold</vt:lpstr>
      <vt:lpstr>Calibri</vt:lpstr>
      <vt:lpstr>Comic Sans MS</vt:lpstr>
      <vt:lpstr>quote-cjk-patch</vt:lpstr>
      <vt:lpstr>notepad-template-03</vt:lpstr>
      <vt:lpstr>1_Office Theme</vt:lpstr>
      <vt:lpstr>iGCSE chemistry ALKANE MD KAMRUL ALAM KHAN</vt:lpstr>
      <vt:lpstr>Content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iGCSE chemistry Section 3    lesson 1</dc:title>
  <dc:creator>Graham</dc:creator>
  <cp:lastModifiedBy>Office</cp:lastModifiedBy>
  <cp:revision>42</cp:revision>
  <dcterms:created xsi:type="dcterms:W3CDTF">2012-07-29T09:57:31Z</dcterms:created>
  <dcterms:modified xsi:type="dcterms:W3CDTF">2026-06-01T03:54:54Z</dcterms:modified>
</cp:coreProperties>
</file>